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aaa4e4620ba44cd" /><Relationship Type="http://schemas.openxmlformats.org/officeDocument/2006/relationships/extended-properties" Target="/docProps/app.xml" Id="Rc5d0186ba29c4c10" /><Relationship Type="http://schemas.openxmlformats.org/officeDocument/2006/relationships/officeDocument" Target="/ppt/presentation.xml" Id="R832b526e243c433f" /></Relationships>
</file>

<file path=ppt/presentation.xml><?xml version="1.0" encoding="utf-8"?>
<p:presentation xmlns:p="http://schemas.openxmlformats.org/presentationml/2006/main">
  <p:sldMasterIdLst>
    <p:sldMasterId xmlns:r="http://schemas.openxmlformats.org/officeDocument/2006/relationships" id="2147483648" r:id="R18eca48d721f4f51"/>
  </p:sldMasterIdLst>
  <p:notesMasterIdLst>
    <p:notesMasterId xmlns:r="http://schemas.openxmlformats.org/officeDocument/2006/relationships" r:id="R955148eebdfd45cf"/>
  </p:notesMasterIdLst>
  <p:sldIdLst>
    <p:sldId xmlns:r="http://schemas.openxmlformats.org/officeDocument/2006/relationships" id="256" r:id="R05653fb54eee4653"/>
    <p:sldId xmlns:r="http://schemas.openxmlformats.org/officeDocument/2006/relationships" id="257" r:id="Ra9235e7a36da4260"/>
    <p:sldId xmlns:r="http://schemas.openxmlformats.org/officeDocument/2006/relationships" id="258" r:id="Rc2c664d0a299487f"/>
    <p:sldId xmlns:r="http://schemas.openxmlformats.org/officeDocument/2006/relationships" id="259" r:id="R6b022671ae324358"/>
    <p:sldId xmlns:r="http://schemas.openxmlformats.org/officeDocument/2006/relationships" id="260" r:id="Rc0cc51d920734e52"/>
    <p:sldId xmlns:r="http://schemas.openxmlformats.org/officeDocument/2006/relationships" id="261" r:id="Re74f2dc0333d4494"/>
    <p:sldId xmlns:r="http://schemas.openxmlformats.org/officeDocument/2006/relationships" id="262" r:id="R78a67cc2ac464864"/>
    <p:sldId xmlns:r="http://schemas.openxmlformats.org/officeDocument/2006/relationships" id="263" r:id="R21b5fc21fa3f4221"/>
    <p:sldId xmlns:r="http://schemas.openxmlformats.org/officeDocument/2006/relationships" id="264" r:id="Red47926df91644dc"/>
    <p:sldId xmlns:r="http://schemas.openxmlformats.org/officeDocument/2006/relationships" id="265" r:id="R485abc5a7d134676"/>
    <p:sldId xmlns:r="http://schemas.openxmlformats.org/officeDocument/2006/relationships" id="266" r:id="R838b64160ab24111"/>
    <p:sldId xmlns:r="http://schemas.openxmlformats.org/officeDocument/2006/relationships" id="267" r:id="Rc770cf7fef284d00"/>
    <p:sldId xmlns:r="http://schemas.openxmlformats.org/officeDocument/2006/relationships" id="268" r:id="R95e4eb2180564d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ada45d1ee64b09" /><Relationship Type="http://schemas.openxmlformats.org/officeDocument/2006/relationships/slideMaster" Target="/ppt/slideMasters/slideMaster1.xml" Id="R18eca48d721f4f51" /><Relationship Type="http://schemas.openxmlformats.org/officeDocument/2006/relationships/notesMaster" Target="/ppt/notesMasters/notesMaster1.xml" Id="R955148eebdfd45cf" /><Relationship Type="http://schemas.openxmlformats.org/officeDocument/2006/relationships/presProps" Target="/ppt/presProps.xml" Id="Re8ce40e473fb42b5" /><Relationship Type="http://schemas.openxmlformats.org/officeDocument/2006/relationships/tableStyles" Target="/ppt/tableStyles.xml" Id="R23b4c903caac4ded" /><Relationship Type="http://schemas.openxmlformats.org/officeDocument/2006/relationships/slide" Target="/ppt/slides/slide1.xml" Id="R05653fb54eee4653" /><Relationship Type="http://schemas.openxmlformats.org/officeDocument/2006/relationships/slide" Target="/ppt/slides/slide2.xml" Id="Ra9235e7a36da4260" /><Relationship Type="http://schemas.openxmlformats.org/officeDocument/2006/relationships/slide" Target="/ppt/slides/slide3.xml" Id="Rc2c664d0a299487f" /><Relationship Type="http://schemas.openxmlformats.org/officeDocument/2006/relationships/slide" Target="/ppt/slides/slide4.xml" Id="R6b022671ae324358" /><Relationship Type="http://schemas.openxmlformats.org/officeDocument/2006/relationships/slide" Target="/ppt/slides/slide5.xml" Id="Rc0cc51d920734e52" /><Relationship Type="http://schemas.openxmlformats.org/officeDocument/2006/relationships/slide" Target="/ppt/slides/slide6.xml" Id="Re74f2dc0333d4494" /><Relationship Type="http://schemas.openxmlformats.org/officeDocument/2006/relationships/slide" Target="/ppt/slides/slide7.xml" Id="R78a67cc2ac464864" /><Relationship Type="http://schemas.openxmlformats.org/officeDocument/2006/relationships/slide" Target="/ppt/slides/slide8.xml" Id="R21b5fc21fa3f4221" /><Relationship Type="http://schemas.openxmlformats.org/officeDocument/2006/relationships/slide" Target="/ppt/slides/slide9.xml" Id="Red47926df91644dc" /><Relationship Type="http://schemas.openxmlformats.org/officeDocument/2006/relationships/slide" Target="/ppt/slides/slide10.xml" Id="R485abc5a7d134676" /><Relationship Type="http://schemas.openxmlformats.org/officeDocument/2006/relationships/slide" Target="/ppt/slides/slide11.xml" Id="R838b64160ab24111" /><Relationship Type="http://schemas.openxmlformats.org/officeDocument/2006/relationships/slide" Target="/ppt/slides/slide12.xml" Id="Rc770cf7fef284d00" /><Relationship Type="http://schemas.openxmlformats.org/officeDocument/2006/relationships/slide" Target="/ppt/slides/slide13.xml" Id="R95e4eb2180564d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d6299167a3541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5929a30dc634967" /><Relationship Type="http://schemas.openxmlformats.org/officeDocument/2006/relationships/notesMaster" Target="/ppt/notesMasters/notesMaster1.xml" Id="Ra6708b5887444dbb" /></Relationships>
</file>

<file path=ppt/notesSlides/_rels/notesSlide2.xml.rels>&#65279;<?xml version="1.0" encoding="utf-8"?><Relationships xmlns="http://schemas.openxmlformats.org/package/2006/relationships"><Relationship Type="http://schemas.openxmlformats.org/officeDocument/2006/relationships/slide" Target="/ppt/slides/slide2.xml" Id="R82283a4460b543b4" /><Relationship Type="http://schemas.openxmlformats.org/officeDocument/2006/relationships/notesMaster" Target="/ppt/notesMasters/notesMaster1.xml" Id="R694fbdf4f80145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6da85a39ce247a7" /><Relationship Type="http://schemas.openxmlformats.org/officeDocument/2006/relationships/notesMaster" Target="/ppt/notesMasters/notesMaster1.xml" Id="Re1d3ea097bdc4b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e1e5f93b493475e" /><Relationship Type="http://schemas.openxmlformats.org/officeDocument/2006/relationships/notesMaster" Target="/ppt/notesMasters/notesMaster1.xml" Id="Ra9213909164242b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57d4aedbef4ffb" /><Relationship Type="http://schemas.openxmlformats.org/officeDocument/2006/relationships/notesMaster" Target="/ppt/notesMasters/notesMaster1.xml" Id="R829b56b08d264afe" /></Relationships>
</file>

<file path=ppt/notesSlides/_rels/notesSlide6.xml.rels>&#65279;<?xml version="1.0" encoding="utf-8"?><Relationships xmlns="http://schemas.openxmlformats.org/package/2006/relationships"><Relationship Type="http://schemas.openxmlformats.org/officeDocument/2006/relationships/slide" Target="/ppt/slides/slide6.xml" Id="R9b434c2d11d54d8e" /><Relationship Type="http://schemas.openxmlformats.org/officeDocument/2006/relationships/notesMaster" Target="/ppt/notesMasters/notesMaster1.xml" Id="R9cbad90a01c24317"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a9d85517304a3c" /><Relationship Type="http://schemas.openxmlformats.org/officeDocument/2006/relationships/notesMaster" Target="/ppt/notesMasters/notesMaster1.xml" Id="R1e5b9b199a2b4233" /></Relationships>
</file>

<file path=ppt/notesSlides/_rels/notesSlide8.xml.rels>&#65279;<?xml version="1.0" encoding="utf-8"?><Relationships xmlns="http://schemas.openxmlformats.org/package/2006/relationships"><Relationship Type="http://schemas.openxmlformats.org/officeDocument/2006/relationships/slide" Target="/ppt/slides/slide8.xml" Id="R6356c81d75174bff" /><Relationship Type="http://schemas.openxmlformats.org/officeDocument/2006/relationships/notesMaster" Target="/ppt/notesMasters/notesMaster1.xml" Id="Rf0958c3218fe48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236dd538324aa8" /><Relationship Type="http://schemas.openxmlformats.org/officeDocument/2006/relationships/notesMaster" Target="/ppt/notesMasters/notesMaster1.xml" Id="Rde4c138c98e74d1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b3f8e13e3a44c6" /><Relationship Type="http://schemas.openxmlformats.org/officeDocument/2006/relationships/notesMaster" Target="/ppt/notesMasters/notesMaster1.xml" Id="R274caf13cfce40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7b0e3e6b9ac4769" /><Relationship Type="http://schemas.openxmlformats.org/officeDocument/2006/relationships/notesMaster" Target="/ppt/notesMasters/notesMaster1.xml" Id="R97a605d24c994e3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af3f8bbb03a4ac1" /><Relationship Type="http://schemas.openxmlformats.org/officeDocument/2006/relationships/notesMaster" Target="/ppt/notesMasters/notesMaster1.xml" Id="Rf61e69d239434e7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f03aea0969e438c" /><Relationship Type="http://schemas.openxmlformats.org/officeDocument/2006/relationships/notesMaster" Target="/ppt/notesMasters/notesMaster1.xml" Id="R5e6cb4bae72d47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source reviewed at commit 2cbd9031251f08005d1bfb1d5df41b7a58014f41 on 29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assessment distinguishes technical evidence from user and commercial evidence. No market demand or clinical outcome claim is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project README and product design decisions. The workflow describes current manual friction, not measured time savings.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screenshot is from the same Lovable project. Current product capabilities were verified against the latest source commit. The screenshot predates the latest security and model changes but represents the current product surface.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Target users come from the product hypothesis and earlier portfolio discussion. The first proposed paid pilot is Medical Affairs. No external user group has validated the workflow yet.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Architecture source paths include src, supabase/functions, drizzle schema and project roadmap at commit 2cbd9031. This slide describes the current deployed design, not a future target state.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limits: PAGE_SIZE 25, MAX_CANDIDATES 75, MAX_CTG_CALLS 3. Ranking method: BM25, dense cosine, reciprocal rank fusion and constraint reranking. Embedding model: google/gemini-embedding-2.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references: hybridSearch uses google/gemini-embedding-2. comparison-ai uses openai/gpt-6-astra. ctg-eligibility-check uses google/gemini-2.5-flash. Plain language generation is disabled and marked registry-source-v1.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roadmap records 120 passing automated tests and 73 scored live evaluation runs. Historical and retest scores are separate and are not a current production accuracy estimate. No external users have validated the product.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proposed pilot uses Medical Affairs as the first commercial wedge, based on the user's stated priority. All success measures are proposed decision criteria, not achieved metrics.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is a future target state. Geospatial services, content systems, CRM integration, persistent organization memory and specialist agents are not all present in the current public build.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known gaps include in memory rate limits, existing lint debt, a Census API key dependency, no external user study and no paid pilot. The product intentionally avoids persistent patient profiles.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timeline is a proposed implementation sequence. It does not represent committed delivery dates. The first validation target is 5 to 8 participants with a balanced mix of patients, caregivers and professionals.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b657963f2f492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0551a386854459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f414c296c144a8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5548a7689774e6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e20a77ebe9b4a6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a01c20c95c2466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1F63F55-F571-40A7-A0CB-C19C3EF1F79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0952FC9-23A5-428C-9BA7-8DD1C3610F4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55290EC-F3F3-4D5D-8204-C2B9D4BB67E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7C8FF02-E743-4564-9503-47B61031C6F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BB3E3E6-CECF-438A-9086-09107B131A0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378A60C-493C-4BBF-A80C-0FAAC35A6D4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89C4F30-D7C4-4A90-95D2-7DB756CF0D0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979F867-8BD7-41A3-AF6D-159D74CAB17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E882988-FE8B-4583-ADC2-F415DE88B3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1ABDDEF-47E5-4507-AAA3-33B7679CB98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958ba2ab7f44c4" /><Relationship Type="http://schemas.openxmlformats.org/officeDocument/2006/relationships/slideLayout" Target="/ppt/slideLayouts/slideLayout1.xml" Id="R4ed83c1e8abc43d8" /><Relationship Type="http://schemas.openxmlformats.org/officeDocument/2006/relationships/slideLayout" Target="/ppt/slideLayouts/slideLayout2.xml" Id="Ra7e7809393244f21" /><Relationship Type="http://schemas.openxmlformats.org/officeDocument/2006/relationships/slideLayout" Target="/ppt/slideLayouts/slideLayout3.xml" Id="Rce8bdbec9ebc4ab2" /><Relationship Type="http://schemas.openxmlformats.org/officeDocument/2006/relationships/slideLayout" Target="/ppt/slideLayouts/slideLayout4.xml" Id="R2114ff960a3c4cd9" /><Relationship Type="http://schemas.openxmlformats.org/officeDocument/2006/relationships/slideLayout" Target="/ppt/slideLayouts/slideLayout5.xml" Id="R7399a05760e848da" /><Relationship Type="http://schemas.openxmlformats.org/officeDocument/2006/relationships/slideLayout" Target="/ppt/slideLayouts/slideLayout6.xml" Id="Rc34ff1c37206492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d83c1e8abc43d8"/>
    <p:sldLayoutId xmlns:r="http://schemas.openxmlformats.org/officeDocument/2006/relationships" id="2147483650" r:id="Ra7e7809393244f21"/>
    <p:sldLayoutId xmlns:r="http://schemas.openxmlformats.org/officeDocument/2006/relationships" id="2147483651" r:id="Rce8bdbec9ebc4ab2"/>
    <p:sldLayoutId xmlns:r="http://schemas.openxmlformats.org/officeDocument/2006/relationships" id="2147483652" r:id="R2114ff960a3c4cd9"/>
    <p:sldLayoutId xmlns:r="http://schemas.openxmlformats.org/officeDocument/2006/relationships" id="2147483653" r:id="R7399a05760e848da"/>
    <p:sldLayoutId xmlns:r="http://schemas.openxmlformats.org/officeDocument/2006/relationships" id="2147483654" r:id="Rc34ff1c37206492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cef2a693837489d" /><Relationship Type="http://schemas.openxmlformats.org/officeDocument/2006/relationships/notesSlide" Target="/ppt/notesSlides/notesSlide1.xml" Id="Rda7e352cb14742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467da1c91464d16" /><Relationship Type="http://schemas.openxmlformats.org/officeDocument/2006/relationships/notesSlide" Target="/ppt/notesSlides/notesSlide2.xml" Id="Re2d58eee1592476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bc876c189924faf" /><Relationship Type="http://schemas.openxmlformats.org/officeDocument/2006/relationships/notesSlide" Target="/ppt/notesSlides/notesSlide3.xml" Id="R006738978a6f4a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8133dd3cf5a42f4" /><Relationship Type="http://schemas.openxmlformats.org/officeDocument/2006/relationships/image" Target="/ppt/media/image.png" Id="R76d6faa5696a4a81" /><Relationship Type="http://schemas.openxmlformats.org/officeDocument/2006/relationships/notesSlide" Target="/ppt/notesSlides/notesSlide4.xml" Id="R738890c0d703494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27f49ab1e874224" /><Relationship Type="http://schemas.openxmlformats.org/officeDocument/2006/relationships/notesSlide" Target="/ppt/notesSlides/notesSlide5.xml" Id="R0406e0fdac6d4cb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0b934fb872245a5" /><Relationship Type="http://schemas.openxmlformats.org/officeDocument/2006/relationships/notesSlide" Target="/ppt/notesSlides/notesSlide6.xml" Id="R00fb3aff2ae640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c03fb1ea8d547a6" /><Relationship Type="http://schemas.openxmlformats.org/officeDocument/2006/relationships/notesSlide" Target="/ppt/notesSlides/notesSlide7.xml" Id="Raf94c64be997412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ac09084fba84beb" /><Relationship Type="http://schemas.openxmlformats.org/officeDocument/2006/relationships/notesSlide" Target="/ppt/notesSlides/notesSlide8.xml" Id="Rc685528708174d9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2a51143018548d2" /><Relationship Type="http://schemas.openxmlformats.org/officeDocument/2006/relationships/notesSlide" Target="/ppt/notesSlides/notesSlide9.xml" Id="R18d4c0f91b5c47c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db98079baf24008" /><Relationship Type="http://schemas.openxmlformats.org/officeDocument/2006/relationships/notesSlide" Target="/ppt/notesSlides/notesSlide10.xml" Id="R6420c5f715b944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63714d442814ae9" /><Relationship Type="http://schemas.openxmlformats.org/officeDocument/2006/relationships/notesSlide" Target="/ppt/notesSlides/notesSlide11.xml" Id="R23a0f1be8e91455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ef20280e89842d9" /><Relationship Type="http://schemas.openxmlformats.org/officeDocument/2006/relationships/notesSlide" Target="/ppt/notesSlides/notesSlide12.xml" Id="Rc66f0ed92fba463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b67a3f867b2456d" /><Relationship Type="http://schemas.openxmlformats.org/officeDocument/2006/relationships/notesSlide" Target="/ppt/notesSlides/notesSlide13.xml" Id="R5e8b9329df014895" /></Relationships>
</file>

<file path=ppt/slides/slide1.xml><?xml version="1.0" encoding="utf-8"?>
<p:sld xmlns:p="http://schemas.openxmlformats.org/presentationml/2006/main">
  <p:cSld>
    <p:bg>
      <p:bgPr>
        <a:solidFill xmlns:a="http://schemas.openxmlformats.org/drawingml/2006/main">
          <a:srgbClr val="071D33"/>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B6800B7-6CEC-4E04-9D68-E2837FD36719}"/>
              </a:ext>
            </a:extLst>
          </p:cNvPr>
          <p:cNvSpPr>
            <a:spLocks xmlns:a="http://schemas.openxmlformats.org/drawingml/2006/main" noGrp="1"/>
          </p:cNvSpPr>
          <p:nvPr/>
        </p:nvSpPr>
        <p:spPr>
          <a:xfrm xmlns:a="http://schemas.openxmlformats.org/drawingml/2006/main">
            <a:off x="666750" y="590550"/>
            <a:ext cx="581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8FB9D7"/>
                </a:solidFill>
                <a:latin typeface="Nimbus Sans"/>
                <a:ea typeface="Nimbus Sans"/>
                <a:cs typeface="Nimbus Sans"/>
              </a:defRPr>
            </a:defPPr>
            <a:lvl1pPr algn="l">
              <a:defRPr sz="1050" b="1" i="0">
                <a:solidFill>
                  <a:srgbClr val="8FB9D7"/>
                </a:solidFill>
                <a:latin typeface="Nimbus Sans"/>
                <a:ea typeface="Nimbus Sans"/>
                <a:cs typeface="Nimbus Sans"/>
              </a:defRPr>
            </a:lvl1pPr>
            <a:lvl2pPr algn="l">
              <a:defRPr sz="1050" b="1" i="0">
                <a:solidFill>
                  <a:srgbClr val="8FB9D7"/>
                </a:solidFill>
                <a:latin typeface="Nimbus Sans"/>
                <a:ea typeface="Nimbus Sans"/>
                <a:cs typeface="Nimbus Sans"/>
              </a:defRPr>
            </a:lvl2pPr>
            <a:lvl3pPr algn="l">
              <a:defRPr sz="1050" b="1" i="0">
                <a:solidFill>
                  <a:srgbClr val="8FB9D7"/>
                </a:solidFill>
                <a:latin typeface="Nimbus Sans"/>
                <a:ea typeface="Nimbus Sans"/>
                <a:cs typeface="Nimbus Sans"/>
              </a:defRPr>
            </a:lvl3pPr>
            <a:lvl4pPr algn="l">
              <a:defRPr sz="1050" b="1" i="0">
                <a:solidFill>
                  <a:srgbClr val="8FB9D7"/>
                </a:solidFill>
                <a:latin typeface="Nimbus Sans"/>
                <a:ea typeface="Nimbus Sans"/>
                <a:cs typeface="Nimbus Sans"/>
              </a:defRPr>
            </a:lvl4pPr>
            <a:lvl5pPr algn="l">
              <a:defRPr sz="1050" b="1" i="0">
                <a:solidFill>
                  <a:srgbClr val="8FB9D7"/>
                </a:solidFill>
                <a:latin typeface="Nimbus Sans"/>
                <a:ea typeface="Nimbus Sans"/>
                <a:cs typeface="Nimbus Sans"/>
              </a:defRPr>
            </a:lvl5pPr>
            <a:lvl6pPr algn="l">
              <a:defRPr sz="1050" b="1" i="0">
                <a:solidFill>
                  <a:srgbClr val="8FB9D7"/>
                </a:solidFill>
                <a:latin typeface="Nimbus Sans"/>
                <a:ea typeface="Nimbus Sans"/>
                <a:cs typeface="Nimbus Sans"/>
              </a:defRPr>
            </a:lvl6pPr>
            <a:lvl7pPr algn="l">
              <a:defRPr sz="1050" b="1" i="0">
                <a:solidFill>
                  <a:srgbClr val="8FB9D7"/>
                </a:solidFill>
                <a:latin typeface="Nimbus Sans"/>
                <a:ea typeface="Nimbus Sans"/>
                <a:cs typeface="Nimbus Sans"/>
              </a:defRPr>
            </a:lvl7pPr>
            <a:lvl8pPr algn="l">
              <a:defRPr sz="1050" b="1" i="0">
                <a:solidFill>
                  <a:srgbClr val="8FB9D7"/>
                </a:solidFill>
                <a:latin typeface="Nimbus Sans"/>
                <a:ea typeface="Nimbus Sans"/>
                <a:cs typeface="Nimbus Sans"/>
              </a:defRPr>
            </a:lvl8pPr>
            <a:lvl9pPr algn="l">
              <a:defRPr sz="1050" b="1" i="0">
                <a:solidFill>
                  <a:srgbClr val="8FB9D7"/>
                </a:solidFill>
                <a:latin typeface="Nimbus Sans"/>
                <a:ea typeface="Nimbus Sans"/>
                <a:cs typeface="Nimbus Sans"/>
              </a:defRPr>
            </a:lvl9pPr>
          </a:lstStyle>
          <a:p xmlns:a="http://schemas.openxmlformats.org/drawingml/2006/main">
            <a:pPr algn="l">
              <a:defRPr sz="1050" b="1" i="0">
                <a:solidFill>
                  <a:srgbClr val="8FB9D7"/>
                </a:solidFill>
                <a:latin typeface="Nimbus Sans"/>
                <a:ea typeface="Nimbus Sans"/>
                <a:cs typeface="Nimbus Sans"/>
              </a:defRPr>
            </a:pPr>
            <a:r>
              <a:rPr sz="1050" b="1" i="0">
                <a:solidFill>
                  <a:srgbClr val="8FB9D7"/>
                </a:solidFill>
                <a:latin typeface="Nimbus Sans"/>
                <a:ea typeface="Nimbus Sans"/>
                <a:cs typeface="Nimbus Sans"/>
              </a:rPr>
              <a:t>PRODUCT AND ARCHITECTURE REVIEW</a:t>
            </a:r>
          </a:p>
        </p:txBody>
      </p:sp>
      <p:sp>
        <p:nvSpPr>
          <p:cNvPr id="2" name="">
            <a:extLst xmlns:a="http://schemas.openxmlformats.org/drawingml/2006/main">
              <a:ext uri="{FF2B5EF4-FFF2-40B4-BE49-F238E27FC236}">
                <a16:creationId xmlns:a16="http://schemas.microsoft.com/office/drawing/2014/main" id="{C4A3D939-9A97-4C19-A421-01F459CDD01E}"/>
              </a:ext>
            </a:extLst>
          </p:cNvPr>
          <p:cNvSpPr>
            <a:spLocks xmlns:a="http://schemas.openxmlformats.org/drawingml/2006/main" noGrp="1"/>
          </p:cNvSpPr>
          <p:nvPr/>
        </p:nvSpPr>
        <p:spPr>
          <a:xfrm xmlns:a="http://schemas.openxmlformats.org/drawingml/2006/main">
            <a:off x="666750" y="1428750"/>
            <a:ext cx="6286500" cy="1314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4350" b="1" i="0">
                <a:solidFill>
                  <a:srgbClr val="FFFFFF"/>
                </a:solidFill>
                <a:latin typeface="Nimbus Roman"/>
                <a:ea typeface="Nimbus Roman"/>
                <a:cs typeface="Nimbus Roman"/>
              </a:defRPr>
            </a:defPPr>
            <a:lvl1pPr algn="l">
              <a:defRPr sz="4350" b="1" i="0">
                <a:solidFill>
                  <a:srgbClr val="FFFFFF"/>
                </a:solidFill>
                <a:latin typeface="Nimbus Roman"/>
                <a:ea typeface="Nimbus Roman"/>
                <a:cs typeface="Nimbus Roman"/>
              </a:defRPr>
            </a:lvl1pPr>
            <a:lvl2pPr algn="l">
              <a:defRPr sz="4350" b="1" i="0">
                <a:solidFill>
                  <a:srgbClr val="FFFFFF"/>
                </a:solidFill>
                <a:latin typeface="Nimbus Roman"/>
                <a:ea typeface="Nimbus Roman"/>
                <a:cs typeface="Nimbus Roman"/>
              </a:defRPr>
            </a:lvl2pPr>
            <a:lvl3pPr algn="l">
              <a:defRPr sz="4350" b="1" i="0">
                <a:solidFill>
                  <a:srgbClr val="FFFFFF"/>
                </a:solidFill>
                <a:latin typeface="Nimbus Roman"/>
                <a:ea typeface="Nimbus Roman"/>
                <a:cs typeface="Nimbus Roman"/>
              </a:defRPr>
            </a:lvl3pPr>
            <a:lvl4pPr algn="l">
              <a:defRPr sz="4350" b="1" i="0">
                <a:solidFill>
                  <a:srgbClr val="FFFFFF"/>
                </a:solidFill>
                <a:latin typeface="Nimbus Roman"/>
                <a:ea typeface="Nimbus Roman"/>
                <a:cs typeface="Nimbus Roman"/>
              </a:defRPr>
            </a:lvl4pPr>
            <a:lvl5pPr algn="l">
              <a:defRPr sz="4350" b="1" i="0">
                <a:solidFill>
                  <a:srgbClr val="FFFFFF"/>
                </a:solidFill>
                <a:latin typeface="Nimbus Roman"/>
                <a:ea typeface="Nimbus Roman"/>
                <a:cs typeface="Nimbus Roman"/>
              </a:defRPr>
            </a:lvl5pPr>
            <a:lvl6pPr algn="l">
              <a:defRPr sz="4350" b="1" i="0">
                <a:solidFill>
                  <a:srgbClr val="FFFFFF"/>
                </a:solidFill>
                <a:latin typeface="Nimbus Roman"/>
                <a:ea typeface="Nimbus Roman"/>
                <a:cs typeface="Nimbus Roman"/>
              </a:defRPr>
            </a:lvl6pPr>
            <a:lvl7pPr algn="l">
              <a:defRPr sz="4350" b="1" i="0">
                <a:solidFill>
                  <a:srgbClr val="FFFFFF"/>
                </a:solidFill>
                <a:latin typeface="Nimbus Roman"/>
                <a:ea typeface="Nimbus Roman"/>
                <a:cs typeface="Nimbus Roman"/>
              </a:defRPr>
            </a:lvl7pPr>
            <a:lvl8pPr algn="l">
              <a:defRPr sz="4350" b="1" i="0">
                <a:solidFill>
                  <a:srgbClr val="FFFFFF"/>
                </a:solidFill>
                <a:latin typeface="Nimbus Roman"/>
                <a:ea typeface="Nimbus Roman"/>
                <a:cs typeface="Nimbus Roman"/>
              </a:defRPr>
            </a:lvl8pPr>
            <a:lvl9pPr algn="l">
              <a:defRPr sz="4350" b="1" i="0">
                <a:solidFill>
                  <a:srgbClr val="FFFFFF"/>
                </a:solidFill>
                <a:latin typeface="Nimbus Roman"/>
                <a:ea typeface="Nimbus Roman"/>
                <a:cs typeface="Nimbus Roman"/>
              </a:defRPr>
            </a:lvl9pPr>
          </a:lstStyle>
          <a:p xmlns:a="http://schemas.openxmlformats.org/drawingml/2006/main">
            <a:pPr algn="l">
              <a:defRPr sz="4350" b="1" i="0">
                <a:solidFill>
                  <a:srgbClr val="FFFFFF"/>
                </a:solidFill>
                <a:latin typeface="Nimbus Roman"/>
                <a:ea typeface="Nimbus Roman"/>
                <a:cs typeface="Nimbus Roman"/>
              </a:defRPr>
            </a:pPr>
            <a:r>
              <a:rPr sz="4350" b="1" i="0">
                <a:solidFill>
                  <a:srgbClr val="FFFFFF"/>
                </a:solidFill>
                <a:latin typeface="Nimbus Roman"/>
                <a:ea typeface="Nimbus Roman"/>
                <a:cs typeface="Nimbus Roman"/>
              </a:rPr>
              <a:t>Clinical Trial</a:t>
            </a:r>
          </a:p>
          <a:p xmlns:a="http://schemas.openxmlformats.org/drawingml/2006/main">
            <a:pPr algn="l">
              <a:defRPr sz="4350" b="1" i="0">
                <a:solidFill>
                  <a:srgbClr val="FFFFFF"/>
                </a:solidFill>
                <a:latin typeface="Nimbus Roman"/>
                <a:ea typeface="Nimbus Roman"/>
                <a:cs typeface="Nimbus Roman"/>
              </a:defRPr>
            </a:pPr>
            <a:r>
              <a:rPr sz="4350" b="1" i="0">
                <a:solidFill>
                  <a:srgbClr val="FFFFFF"/>
                </a:solidFill>
                <a:latin typeface="Nimbus Roman"/>
                <a:ea typeface="Nimbus Roman"/>
                <a:cs typeface="Nimbus Roman"/>
              </a:rPr>
              <a:t>Intelligence</a:t>
            </a:r>
          </a:p>
        </p:txBody>
      </p:sp>
      <p:sp>
        <p:nvSpPr>
          <p:cNvPr id="3" name="">
            <a:extLst xmlns:a="http://schemas.openxmlformats.org/drawingml/2006/main">
              <a:ext uri="{FF2B5EF4-FFF2-40B4-BE49-F238E27FC236}">
                <a16:creationId xmlns:a16="http://schemas.microsoft.com/office/drawing/2014/main" id="{9DEEE20E-906B-448C-B17B-9FBB4134C4DF}"/>
              </a:ext>
            </a:extLst>
          </p:cNvPr>
          <p:cNvSpPr>
            <a:spLocks xmlns:a="http://schemas.openxmlformats.org/drawingml/2006/main" noGrp="1"/>
          </p:cNvSpPr>
          <p:nvPr/>
        </p:nvSpPr>
        <p:spPr>
          <a:xfrm xmlns:a="http://schemas.openxmlformats.org/drawingml/2006/main">
            <a:off x="666750" y="3124200"/>
            <a:ext cx="619125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0" i="0">
                <a:solidFill>
                  <a:srgbClr val="C5D5E2"/>
                </a:solidFill>
                <a:latin typeface="Nimbus Sans"/>
                <a:ea typeface="Nimbus Sans"/>
                <a:cs typeface="Nimbus Sans"/>
              </a:defRPr>
            </a:defPPr>
            <a:lvl1pPr algn="l">
              <a:defRPr sz="1875" b="0" i="0">
                <a:solidFill>
                  <a:srgbClr val="C5D5E2"/>
                </a:solidFill>
                <a:latin typeface="Nimbus Sans"/>
                <a:ea typeface="Nimbus Sans"/>
                <a:cs typeface="Nimbus Sans"/>
              </a:defRPr>
            </a:lvl1pPr>
            <a:lvl2pPr algn="l">
              <a:defRPr sz="1875" b="0" i="0">
                <a:solidFill>
                  <a:srgbClr val="C5D5E2"/>
                </a:solidFill>
                <a:latin typeface="Nimbus Sans"/>
                <a:ea typeface="Nimbus Sans"/>
                <a:cs typeface="Nimbus Sans"/>
              </a:defRPr>
            </a:lvl2pPr>
            <a:lvl3pPr algn="l">
              <a:defRPr sz="1875" b="0" i="0">
                <a:solidFill>
                  <a:srgbClr val="C5D5E2"/>
                </a:solidFill>
                <a:latin typeface="Nimbus Sans"/>
                <a:ea typeface="Nimbus Sans"/>
                <a:cs typeface="Nimbus Sans"/>
              </a:defRPr>
            </a:lvl3pPr>
            <a:lvl4pPr algn="l">
              <a:defRPr sz="1875" b="0" i="0">
                <a:solidFill>
                  <a:srgbClr val="C5D5E2"/>
                </a:solidFill>
                <a:latin typeface="Nimbus Sans"/>
                <a:ea typeface="Nimbus Sans"/>
                <a:cs typeface="Nimbus Sans"/>
              </a:defRPr>
            </a:lvl4pPr>
            <a:lvl5pPr algn="l">
              <a:defRPr sz="1875" b="0" i="0">
                <a:solidFill>
                  <a:srgbClr val="C5D5E2"/>
                </a:solidFill>
                <a:latin typeface="Nimbus Sans"/>
                <a:ea typeface="Nimbus Sans"/>
                <a:cs typeface="Nimbus Sans"/>
              </a:defRPr>
            </a:lvl5pPr>
            <a:lvl6pPr algn="l">
              <a:defRPr sz="1875" b="0" i="0">
                <a:solidFill>
                  <a:srgbClr val="C5D5E2"/>
                </a:solidFill>
                <a:latin typeface="Nimbus Sans"/>
                <a:ea typeface="Nimbus Sans"/>
                <a:cs typeface="Nimbus Sans"/>
              </a:defRPr>
            </a:lvl6pPr>
            <a:lvl7pPr algn="l">
              <a:defRPr sz="1875" b="0" i="0">
                <a:solidFill>
                  <a:srgbClr val="C5D5E2"/>
                </a:solidFill>
                <a:latin typeface="Nimbus Sans"/>
                <a:ea typeface="Nimbus Sans"/>
                <a:cs typeface="Nimbus Sans"/>
              </a:defRPr>
            </a:lvl7pPr>
            <a:lvl8pPr algn="l">
              <a:defRPr sz="1875" b="0" i="0">
                <a:solidFill>
                  <a:srgbClr val="C5D5E2"/>
                </a:solidFill>
                <a:latin typeface="Nimbus Sans"/>
                <a:ea typeface="Nimbus Sans"/>
                <a:cs typeface="Nimbus Sans"/>
              </a:defRPr>
            </a:lvl8pPr>
            <a:lvl9pPr algn="l">
              <a:defRPr sz="1875" b="0" i="0">
                <a:solidFill>
                  <a:srgbClr val="C5D5E2"/>
                </a:solidFill>
                <a:latin typeface="Nimbus Sans"/>
                <a:ea typeface="Nimbus Sans"/>
                <a:cs typeface="Nimbus Sans"/>
              </a:defRPr>
            </a:lvl9pPr>
          </a:lstStyle>
          <a:p xmlns:a="http://schemas.openxmlformats.org/drawingml/2006/main">
            <a:pPr algn="l">
              <a:defRPr sz="1875" b="0" i="0">
                <a:solidFill>
                  <a:srgbClr val="C5D5E2"/>
                </a:solidFill>
                <a:latin typeface="Nimbus Sans"/>
                <a:ea typeface="Nimbus Sans"/>
                <a:cs typeface="Nimbus Sans"/>
              </a:defRPr>
            </a:pPr>
            <a:r>
              <a:rPr sz="1875" b="0" i="0">
                <a:solidFill>
                  <a:srgbClr val="C5D5E2"/>
                </a:solidFill>
                <a:latin typeface="Nimbus Sans"/>
                <a:ea typeface="Nimbus Sans"/>
                <a:cs typeface="Nimbus Sans"/>
              </a:rPr>
              <a:t>Current product, system design, model controls and path to an agent enabled platform</a:t>
            </a:r>
          </a:p>
        </p:txBody>
      </p:sp>
      <p:sp>
        <p:nvSpPr>
          <p:cNvPr id="4" name="">
            <a:extLst xmlns:a="http://schemas.openxmlformats.org/drawingml/2006/main">
              <a:ext uri="{FF2B5EF4-FFF2-40B4-BE49-F238E27FC236}">
                <a16:creationId xmlns:a16="http://schemas.microsoft.com/office/drawing/2014/main" id="{AA83DBA1-9B9F-4F28-981A-4491528AEDE2}"/>
              </a:ext>
            </a:extLst>
          </p:cNvPr>
          <p:cNvSpPr>
            <a:spLocks xmlns:a="http://schemas.openxmlformats.org/drawingml/2006/main" noGrp="1"/>
          </p:cNvSpPr>
          <p:nvPr/>
        </p:nvSpPr>
        <p:spPr>
          <a:xfrm xmlns:a="http://schemas.openxmlformats.org/drawingml/2006/main">
            <a:off x="666750" y="4591050"/>
            <a:ext cx="2095500" cy="0"/>
          </a:xfrm>
          <a:prstGeom xmlns:a="http://schemas.openxmlformats.org/drawingml/2006/main" prst="line">
            <a:avLst/>
          </a:prstGeom>
          <a:noFill xmlns:a="http://schemas.openxmlformats.org/drawingml/2006/main"/>
          <a:ln xmlns:a="http://schemas.openxmlformats.org/drawingml/2006/main" w="47625">
            <a:solidFill>
              <a:srgbClr val="167C80"/>
            </a:solidFill>
            <a:prstDash val="solid"/>
          </a:ln>
        </p:spPr>
      </p:sp>
      <p:sp>
        <p:nvSpPr>
          <p:cNvPr id="5" name="">
            <a:extLst xmlns:a="http://schemas.openxmlformats.org/drawingml/2006/main">
              <a:ext uri="{FF2B5EF4-FFF2-40B4-BE49-F238E27FC236}">
                <a16:creationId xmlns:a16="http://schemas.microsoft.com/office/drawing/2014/main" id="{C3BC8053-F2F0-42F7-88E1-5BF6609CD80A}"/>
              </a:ext>
            </a:extLst>
          </p:cNvPr>
          <p:cNvSpPr>
            <a:spLocks xmlns:a="http://schemas.openxmlformats.org/drawingml/2006/main" noGrp="1"/>
          </p:cNvSpPr>
          <p:nvPr/>
        </p:nvSpPr>
        <p:spPr>
          <a:xfrm xmlns:a="http://schemas.openxmlformats.org/drawingml/2006/main">
            <a:off x="666750" y="4953000"/>
            <a:ext cx="6096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0" i="0">
                <a:solidFill>
                  <a:srgbClr val="AFC3D2"/>
                </a:solidFill>
                <a:latin typeface="Nimbus Sans"/>
                <a:ea typeface="Nimbus Sans"/>
                <a:cs typeface="Nimbus Sans"/>
              </a:defRPr>
            </a:defPPr>
            <a:lvl1pPr algn="l">
              <a:defRPr sz="1200" b="0" i="0">
                <a:solidFill>
                  <a:srgbClr val="AFC3D2"/>
                </a:solidFill>
                <a:latin typeface="Nimbus Sans"/>
                <a:ea typeface="Nimbus Sans"/>
                <a:cs typeface="Nimbus Sans"/>
              </a:defRPr>
            </a:lvl1pPr>
            <a:lvl2pPr algn="l">
              <a:defRPr sz="1200" b="0" i="0">
                <a:solidFill>
                  <a:srgbClr val="AFC3D2"/>
                </a:solidFill>
                <a:latin typeface="Nimbus Sans"/>
                <a:ea typeface="Nimbus Sans"/>
                <a:cs typeface="Nimbus Sans"/>
              </a:defRPr>
            </a:lvl2pPr>
            <a:lvl3pPr algn="l">
              <a:defRPr sz="1200" b="0" i="0">
                <a:solidFill>
                  <a:srgbClr val="AFC3D2"/>
                </a:solidFill>
                <a:latin typeface="Nimbus Sans"/>
                <a:ea typeface="Nimbus Sans"/>
                <a:cs typeface="Nimbus Sans"/>
              </a:defRPr>
            </a:lvl3pPr>
            <a:lvl4pPr algn="l">
              <a:defRPr sz="1200" b="0" i="0">
                <a:solidFill>
                  <a:srgbClr val="AFC3D2"/>
                </a:solidFill>
                <a:latin typeface="Nimbus Sans"/>
                <a:ea typeface="Nimbus Sans"/>
                <a:cs typeface="Nimbus Sans"/>
              </a:defRPr>
            </a:lvl4pPr>
            <a:lvl5pPr algn="l">
              <a:defRPr sz="1200" b="0" i="0">
                <a:solidFill>
                  <a:srgbClr val="AFC3D2"/>
                </a:solidFill>
                <a:latin typeface="Nimbus Sans"/>
                <a:ea typeface="Nimbus Sans"/>
                <a:cs typeface="Nimbus Sans"/>
              </a:defRPr>
            </a:lvl5pPr>
            <a:lvl6pPr algn="l">
              <a:defRPr sz="1200" b="0" i="0">
                <a:solidFill>
                  <a:srgbClr val="AFC3D2"/>
                </a:solidFill>
                <a:latin typeface="Nimbus Sans"/>
                <a:ea typeface="Nimbus Sans"/>
                <a:cs typeface="Nimbus Sans"/>
              </a:defRPr>
            </a:lvl6pPr>
            <a:lvl7pPr algn="l">
              <a:defRPr sz="1200" b="0" i="0">
                <a:solidFill>
                  <a:srgbClr val="AFC3D2"/>
                </a:solidFill>
                <a:latin typeface="Nimbus Sans"/>
                <a:ea typeface="Nimbus Sans"/>
                <a:cs typeface="Nimbus Sans"/>
              </a:defRPr>
            </a:lvl7pPr>
            <a:lvl8pPr algn="l">
              <a:defRPr sz="1200" b="0" i="0">
                <a:solidFill>
                  <a:srgbClr val="AFC3D2"/>
                </a:solidFill>
                <a:latin typeface="Nimbus Sans"/>
                <a:ea typeface="Nimbus Sans"/>
                <a:cs typeface="Nimbus Sans"/>
              </a:defRPr>
            </a:lvl8pPr>
            <a:lvl9pPr algn="l">
              <a:defRPr sz="1200" b="0" i="0">
                <a:solidFill>
                  <a:srgbClr val="AFC3D2"/>
                </a:solidFill>
                <a:latin typeface="Nimbus Sans"/>
                <a:ea typeface="Nimbus Sans"/>
                <a:cs typeface="Nimbus Sans"/>
              </a:defRPr>
            </a:lvl9pPr>
          </a:lstStyle>
          <a:p xmlns:a="http://schemas.openxmlformats.org/drawingml/2006/main">
            <a:pPr algn="l">
              <a:defRPr sz="1200" b="0" i="0">
                <a:solidFill>
                  <a:srgbClr val="AFC3D2"/>
                </a:solidFill>
                <a:latin typeface="Nimbus Sans"/>
                <a:ea typeface="Nimbus Sans"/>
                <a:cs typeface="Nimbus Sans"/>
              </a:defRPr>
            </a:pPr>
            <a:r>
              <a:rPr sz="1200" b="0" i="0">
                <a:solidFill>
                  <a:srgbClr val="AFC3D2"/>
                </a:solidFill>
                <a:latin typeface="Nimbus Sans"/>
                <a:ea typeface="Nimbus Sans"/>
                <a:cs typeface="Nimbus Sans"/>
              </a:rPr>
              <a:t>Independent capability build using live ClinicalTrials.gov data</a:t>
            </a:r>
          </a:p>
        </p:txBody>
      </p:sp>
      <p:sp>
        <p:nvSpPr>
          <p:cNvPr id="6" name="">
            <a:extLst xmlns:a="http://schemas.openxmlformats.org/drawingml/2006/main">
              <a:ext uri="{FF2B5EF4-FFF2-40B4-BE49-F238E27FC236}">
                <a16:creationId xmlns:a16="http://schemas.microsoft.com/office/drawing/2014/main" id="{0760209D-68E4-42F5-B145-F5ADB6566280}"/>
              </a:ext>
            </a:extLst>
          </p:cNvPr>
          <p:cNvSpPr>
            <a:spLocks xmlns:a="http://schemas.openxmlformats.org/drawingml/2006/main" noGrp="1"/>
          </p:cNvSpPr>
          <p:nvPr/>
        </p:nvSpPr>
        <p:spPr>
          <a:xfrm xmlns:a="http://schemas.openxmlformats.org/drawingml/2006/main">
            <a:off x="7620000" y="1066800"/>
            <a:ext cx="3733800" cy="4171950"/>
          </a:xfrm>
          <a:prstGeom xmlns:a="http://schemas.openxmlformats.org/drawingml/2006/main" prst="roundRect">
            <a:avLst>
              <a:gd name="adj" fmla="val 2551"/>
            </a:avLst>
          </a:prstGeom>
          <a:solidFill xmlns:a="http://schemas.openxmlformats.org/drawingml/2006/main">
            <a:srgbClr val="0E2B47"/>
          </a:solidFill>
          <a:ln xmlns:a="http://schemas.openxmlformats.org/drawingml/2006/main" w="11430">
            <a:solidFill>
              <a:srgbClr val="2F5877"/>
            </a:solidFill>
            <a:prstDash val="solid"/>
          </a:ln>
        </p:spPr>
      </p:sp>
      <p:sp>
        <p:nvSpPr>
          <p:cNvPr id="7" name="">
            <a:extLst xmlns:a="http://schemas.openxmlformats.org/drawingml/2006/main">
              <a:ext uri="{FF2B5EF4-FFF2-40B4-BE49-F238E27FC236}">
                <a16:creationId xmlns:a16="http://schemas.microsoft.com/office/drawing/2014/main" id="{3B64F274-9BC8-4242-95FA-34465F0B9250}"/>
              </a:ext>
            </a:extLst>
          </p:cNvPr>
          <p:cNvSpPr>
            <a:spLocks xmlns:a="http://schemas.openxmlformats.org/drawingml/2006/main" noGrp="1"/>
          </p:cNvSpPr>
          <p:nvPr/>
        </p:nvSpPr>
        <p:spPr>
          <a:xfrm xmlns:a="http://schemas.openxmlformats.org/drawingml/2006/main">
            <a:off x="7943850" y="1371600"/>
            <a:ext cx="1428750" cy="266700"/>
          </a:xfrm>
          <a:prstGeom xmlns:a="http://schemas.openxmlformats.org/drawingml/2006/main" prst="rect">
            <a:avLst/>
          </a:prstGeom>
          <a:solidFill xmlns:a="http://schemas.openxmlformats.org/drawingml/2006/main">
            <a:srgbClr val="167C80"/>
          </a:solidFill>
          <a:ln xmlns:a="http://schemas.openxmlformats.org/drawingml/2006/main" w="0">
            <a:solidFill>
              <a:srgbClr val="167C80"/>
            </a:solidFill>
            <a:prstDash val="solid"/>
          </a:ln>
        </p:spPr>
      </p:sp>
      <p:sp>
        <p:nvSpPr>
          <p:cNvPr id="8" name="">
            <a:extLst xmlns:a="http://schemas.openxmlformats.org/drawingml/2006/main">
              <a:ext uri="{FF2B5EF4-FFF2-40B4-BE49-F238E27FC236}">
                <a16:creationId xmlns:a16="http://schemas.microsoft.com/office/drawing/2014/main" id="{BCAECFF4-6065-498E-B012-4763CA9BF748}"/>
              </a:ext>
            </a:extLst>
          </p:cNvPr>
          <p:cNvSpPr>
            <a:spLocks xmlns:a="http://schemas.openxmlformats.org/drawingml/2006/main" noGrp="1"/>
          </p:cNvSpPr>
          <p:nvPr/>
        </p:nvSpPr>
        <p:spPr>
          <a:xfrm xmlns:a="http://schemas.openxmlformats.org/drawingml/2006/main">
            <a:off x="8039100" y="1438275"/>
            <a:ext cx="12382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PRODUCT THESIS</a:t>
            </a:r>
          </a:p>
        </p:txBody>
      </p:sp>
      <p:sp>
        <p:nvSpPr>
          <p:cNvPr id="9" name="">
            <a:extLst xmlns:a="http://schemas.openxmlformats.org/drawingml/2006/main">
              <a:ext uri="{FF2B5EF4-FFF2-40B4-BE49-F238E27FC236}">
                <a16:creationId xmlns:a16="http://schemas.microsoft.com/office/drawing/2014/main" id="{898490AF-6C02-46AE-8B94-295D3967DE89}"/>
              </a:ext>
            </a:extLst>
          </p:cNvPr>
          <p:cNvSpPr>
            <a:spLocks xmlns:a="http://schemas.openxmlformats.org/drawingml/2006/main" noGrp="1"/>
          </p:cNvSpPr>
          <p:nvPr/>
        </p:nvSpPr>
        <p:spPr>
          <a:xfrm xmlns:a="http://schemas.openxmlformats.org/drawingml/2006/main">
            <a:off x="7943850" y="1943100"/>
            <a:ext cx="310515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00" b="0" i="0">
                <a:solidFill>
                  <a:srgbClr val="FFFFFF"/>
                </a:solidFill>
                <a:latin typeface="Nimbus Roman"/>
                <a:ea typeface="Nimbus Roman"/>
                <a:cs typeface="Nimbus Roman"/>
              </a:defRPr>
            </a:defPPr>
            <a:lvl1pPr algn="l">
              <a:defRPr sz="1800" b="0" i="0">
                <a:solidFill>
                  <a:srgbClr val="FFFFFF"/>
                </a:solidFill>
                <a:latin typeface="Nimbus Roman"/>
                <a:ea typeface="Nimbus Roman"/>
                <a:cs typeface="Nimbus Roman"/>
              </a:defRPr>
            </a:lvl1pPr>
            <a:lvl2pPr algn="l">
              <a:defRPr sz="1800" b="0" i="0">
                <a:solidFill>
                  <a:srgbClr val="FFFFFF"/>
                </a:solidFill>
                <a:latin typeface="Nimbus Roman"/>
                <a:ea typeface="Nimbus Roman"/>
                <a:cs typeface="Nimbus Roman"/>
              </a:defRPr>
            </a:lvl2pPr>
            <a:lvl3pPr algn="l">
              <a:defRPr sz="1800" b="0" i="0">
                <a:solidFill>
                  <a:srgbClr val="FFFFFF"/>
                </a:solidFill>
                <a:latin typeface="Nimbus Roman"/>
                <a:ea typeface="Nimbus Roman"/>
                <a:cs typeface="Nimbus Roman"/>
              </a:defRPr>
            </a:lvl3pPr>
            <a:lvl4pPr algn="l">
              <a:defRPr sz="1800" b="0" i="0">
                <a:solidFill>
                  <a:srgbClr val="FFFFFF"/>
                </a:solidFill>
                <a:latin typeface="Nimbus Roman"/>
                <a:ea typeface="Nimbus Roman"/>
                <a:cs typeface="Nimbus Roman"/>
              </a:defRPr>
            </a:lvl4pPr>
            <a:lvl5pPr algn="l">
              <a:defRPr sz="1800" b="0" i="0">
                <a:solidFill>
                  <a:srgbClr val="FFFFFF"/>
                </a:solidFill>
                <a:latin typeface="Nimbus Roman"/>
                <a:ea typeface="Nimbus Roman"/>
                <a:cs typeface="Nimbus Roman"/>
              </a:defRPr>
            </a:lvl5pPr>
            <a:lvl6pPr algn="l">
              <a:defRPr sz="1800" b="0" i="0">
                <a:solidFill>
                  <a:srgbClr val="FFFFFF"/>
                </a:solidFill>
                <a:latin typeface="Nimbus Roman"/>
                <a:ea typeface="Nimbus Roman"/>
                <a:cs typeface="Nimbus Roman"/>
              </a:defRPr>
            </a:lvl6pPr>
            <a:lvl7pPr algn="l">
              <a:defRPr sz="1800" b="0" i="0">
                <a:solidFill>
                  <a:srgbClr val="FFFFFF"/>
                </a:solidFill>
                <a:latin typeface="Nimbus Roman"/>
                <a:ea typeface="Nimbus Roman"/>
                <a:cs typeface="Nimbus Roman"/>
              </a:defRPr>
            </a:lvl7pPr>
            <a:lvl8pPr algn="l">
              <a:defRPr sz="1800" b="0" i="0">
                <a:solidFill>
                  <a:srgbClr val="FFFFFF"/>
                </a:solidFill>
                <a:latin typeface="Nimbus Roman"/>
                <a:ea typeface="Nimbus Roman"/>
                <a:cs typeface="Nimbus Roman"/>
              </a:defRPr>
            </a:lvl8pPr>
            <a:lvl9pPr algn="l">
              <a:defRPr sz="1800" b="0" i="0">
                <a:solidFill>
                  <a:srgbClr val="FFFFFF"/>
                </a:solidFill>
                <a:latin typeface="Nimbus Roman"/>
                <a:ea typeface="Nimbus Roman"/>
                <a:cs typeface="Nimbus Roman"/>
              </a:defRPr>
            </a:lvl9pPr>
          </a:lstStyle>
          <a:p xmlns:a="http://schemas.openxmlformats.org/drawingml/2006/main">
            <a:pPr algn="l">
              <a:defRPr sz="1800" b="0" i="0">
                <a:solidFill>
                  <a:srgbClr val="FFFFFF"/>
                </a:solidFill>
                <a:latin typeface="Nimbus Roman"/>
                <a:ea typeface="Nimbus Roman"/>
                <a:cs typeface="Nimbus Roman"/>
              </a:defRPr>
            </a:pPr>
            <a:r>
              <a:rPr sz="1800" b="0" i="0">
                <a:solidFill>
                  <a:srgbClr val="FFFFFF"/>
                </a:solidFill>
                <a:latin typeface="Nimbus Roman"/>
                <a:ea typeface="Nimbus Roman"/>
                <a:cs typeface="Nimbus Roman"/>
              </a:rPr>
              <a:t>Help users move from an ordinary question to a verified set of trial records without turning the product into a medical decision maker.</a:t>
            </a:r>
          </a:p>
        </p:txBody>
      </p:sp>
      <p:sp>
        <p:nvSpPr>
          <p:cNvPr id="10" name="">
            <a:extLst xmlns:a="http://schemas.openxmlformats.org/drawingml/2006/main">
              <a:ext uri="{FF2B5EF4-FFF2-40B4-BE49-F238E27FC236}">
                <a16:creationId xmlns:a16="http://schemas.microsoft.com/office/drawing/2014/main" id="{DB02B19B-5019-456A-9196-5836274EB5D6}"/>
              </a:ext>
            </a:extLst>
          </p:cNvPr>
          <p:cNvSpPr>
            <a:spLocks xmlns:a="http://schemas.openxmlformats.org/drawingml/2006/main" noGrp="1"/>
          </p:cNvSpPr>
          <p:nvPr/>
        </p:nvSpPr>
        <p:spPr>
          <a:xfrm xmlns:a="http://schemas.openxmlformats.org/drawingml/2006/main">
            <a:off x="7943850" y="3905250"/>
            <a:ext cx="1333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8FB9D7"/>
                </a:solidFill>
                <a:latin typeface="Nimbus Sans"/>
                <a:ea typeface="Nimbus Sans"/>
                <a:cs typeface="Nimbus Sans"/>
              </a:defRPr>
            </a:defPPr>
            <a:lvl1pPr algn="l">
              <a:defRPr sz="975" b="1" i="0">
                <a:solidFill>
                  <a:srgbClr val="8FB9D7"/>
                </a:solidFill>
                <a:latin typeface="Nimbus Sans"/>
                <a:ea typeface="Nimbus Sans"/>
                <a:cs typeface="Nimbus Sans"/>
              </a:defRPr>
            </a:lvl1pPr>
            <a:lvl2pPr algn="l">
              <a:defRPr sz="975" b="1" i="0">
                <a:solidFill>
                  <a:srgbClr val="8FB9D7"/>
                </a:solidFill>
                <a:latin typeface="Nimbus Sans"/>
                <a:ea typeface="Nimbus Sans"/>
                <a:cs typeface="Nimbus Sans"/>
              </a:defRPr>
            </a:lvl2pPr>
            <a:lvl3pPr algn="l">
              <a:defRPr sz="975" b="1" i="0">
                <a:solidFill>
                  <a:srgbClr val="8FB9D7"/>
                </a:solidFill>
                <a:latin typeface="Nimbus Sans"/>
                <a:ea typeface="Nimbus Sans"/>
                <a:cs typeface="Nimbus Sans"/>
              </a:defRPr>
            </a:lvl3pPr>
            <a:lvl4pPr algn="l">
              <a:defRPr sz="975" b="1" i="0">
                <a:solidFill>
                  <a:srgbClr val="8FB9D7"/>
                </a:solidFill>
                <a:latin typeface="Nimbus Sans"/>
                <a:ea typeface="Nimbus Sans"/>
                <a:cs typeface="Nimbus Sans"/>
              </a:defRPr>
            </a:lvl4pPr>
            <a:lvl5pPr algn="l">
              <a:defRPr sz="975" b="1" i="0">
                <a:solidFill>
                  <a:srgbClr val="8FB9D7"/>
                </a:solidFill>
                <a:latin typeface="Nimbus Sans"/>
                <a:ea typeface="Nimbus Sans"/>
                <a:cs typeface="Nimbus Sans"/>
              </a:defRPr>
            </a:lvl5pPr>
            <a:lvl6pPr algn="l">
              <a:defRPr sz="975" b="1" i="0">
                <a:solidFill>
                  <a:srgbClr val="8FB9D7"/>
                </a:solidFill>
                <a:latin typeface="Nimbus Sans"/>
                <a:ea typeface="Nimbus Sans"/>
                <a:cs typeface="Nimbus Sans"/>
              </a:defRPr>
            </a:lvl6pPr>
            <a:lvl7pPr algn="l">
              <a:defRPr sz="975" b="1" i="0">
                <a:solidFill>
                  <a:srgbClr val="8FB9D7"/>
                </a:solidFill>
                <a:latin typeface="Nimbus Sans"/>
                <a:ea typeface="Nimbus Sans"/>
                <a:cs typeface="Nimbus Sans"/>
              </a:defRPr>
            </a:lvl7pPr>
            <a:lvl8pPr algn="l">
              <a:defRPr sz="975" b="1" i="0">
                <a:solidFill>
                  <a:srgbClr val="8FB9D7"/>
                </a:solidFill>
                <a:latin typeface="Nimbus Sans"/>
                <a:ea typeface="Nimbus Sans"/>
                <a:cs typeface="Nimbus Sans"/>
              </a:defRPr>
            </a:lvl8pPr>
            <a:lvl9pPr algn="l">
              <a:defRPr sz="975" b="1" i="0">
                <a:solidFill>
                  <a:srgbClr val="8FB9D7"/>
                </a:solidFill>
                <a:latin typeface="Nimbus Sans"/>
                <a:ea typeface="Nimbus Sans"/>
                <a:cs typeface="Nimbus Sans"/>
              </a:defRPr>
            </a:lvl9pPr>
          </a:lstStyle>
          <a:p xmlns:a="http://schemas.openxmlformats.org/drawingml/2006/main">
            <a:pPr algn="l">
              <a:defRPr sz="975" b="1" i="0">
                <a:solidFill>
                  <a:srgbClr val="8FB9D7"/>
                </a:solidFill>
                <a:latin typeface="Nimbus Sans"/>
                <a:ea typeface="Nimbus Sans"/>
                <a:cs typeface="Nimbus Sans"/>
              </a:defRPr>
            </a:pPr>
            <a:r>
              <a:rPr sz="975" b="1" i="0">
                <a:solidFill>
                  <a:srgbClr val="8FB9D7"/>
                </a:solidFill>
                <a:latin typeface="Nimbus Sans"/>
                <a:ea typeface="Nimbus Sans"/>
                <a:cs typeface="Nimbus Sans"/>
              </a:rPr>
              <a:t>Current status</a:t>
            </a:r>
          </a:p>
        </p:txBody>
      </p:sp>
      <p:sp>
        <p:nvSpPr>
          <p:cNvPr id="11" name="">
            <a:extLst xmlns:a="http://schemas.openxmlformats.org/drawingml/2006/main">
              <a:ext uri="{FF2B5EF4-FFF2-40B4-BE49-F238E27FC236}">
                <a16:creationId xmlns:a16="http://schemas.microsoft.com/office/drawing/2014/main" id="{3F8ABFA1-DB89-4556-872F-C4BFFB218861}"/>
              </a:ext>
            </a:extLst>
          </p:cNvPr>
          <p:cNvSpPr>
            <a:spLocks xmlns:a="http://schemas.openxmlformats.org/drawingml/2006/main" noGrp="1"/>
          </p:cNvSpPr>
          <p:nvPr/>
        </p:nvSpPr>
        <p:spPr>
          <a:xfrm xmlns:a="http://schemas.openxmlformats.org/drawingml/2006/main">
            <a:off x="7943850" y="4248150"/>
            <a:ext cx="3048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0" i="0">
                <a:solidFill>
                  <a:srgbClr val="C5D5E2"/>
                </a:solidFill>
                <a:latin typeface="Nimbus Sans"/>
                <a:ea typeface="Nimbus Sans"/>
                <a:cs typeface="Nimbus Sans"/>
              </a:defRPr>
            </a:defPPr>
            <a:lvl1pPr algn="l">
              <a:defRPr sz="1200" b="0" i="0">
                <a:solidFill>
                  <a:srgbClr val="C5D5E2"/>
                </a:solidFill>
                <a:latin typeface="Nimbus Sans"/>
                <a:ea typeface="Nimbus Sans"/>
                <a:cs typeface="Nimbus Sans"/>
              </a:defRPr>
            </a:lvl1pPr>
            <a:lvl2pPr algn="l">
              <a:defRPr sz="1200" b="0" i="0">
                <a:solidFill>
                  <a:srgbClr val="C5D5E2"/>
                </a:solidFill>
                <a:latin typeface="Nimbus Sans"/>
                <a:ea typeface="Nimbus Sans"/>
                <a:cs typeface="Nimbus Sans"/>
              </a:defRPr>
            </a:lvl2pPr>
            <a:lvl3pPr algn="l">
              <a:defRPr sz="1200" b="0" i="0">
                <a:solidFill>
                  <a:srgbClr val="C5D5E2"/>
                </a:solidFill>
                <a:latin typeface="Nimbus Sans"/>
                <a:ea typeface="Nimbus Sans"/>
                <a:cs typeface="Nimbus Sans"/>
              </a:defRPr>
            </a:lvl3pPr>
            <a:lvl4pPr algn="l">
              <a:defRPr sz="1200" b="0" i="0">
                <a:solidFill>
                  <a:srgbClr val="C5D5E2"/>
                </a:solidFill>
                <a:latin typeface="Nimbus Sans"/>
                <a:ea typeface="Nimbus Sans"/>
                <a:cs typeface="Nimbus Sans"/>
              </a:defRPr>
            </a:lvl4pPr>
            <a:lvl5pPr algn="l">
              <a:defRPr sz="1200" b="0" i="0">
                <a:solidFill>
                  <a:srgbClr val="C5D5E2"/>
                </a:solidFill>
                <a:latin typeface="Nimbus Sans"/>
                <a:ea typeface="Nimbus Sans"/>
                <a:cs typeface="Nimbus Sans"/>
              </a:defRPr>
            </a:lvl5pPr>
            <a:lvl6pPr algn="l">
              <a:defRPr sz="1200" b="0" i="0">
                <a:solidFill>
                  <a:srgbClr val="C5D5E2"/>
                </a:solidFill>
                <a:latin typeface="Nimbus Sans"/>
                <a:ea typeface="Nimbus Sans"/>
                <a:cs typeface="Nimbus Sans"/>
              </a:defRPr>
            </a:lvl6pPr>
            <a:lvl7pPr algn="l">
              <a:defRPr sz="1200" b="0" i="0">
                <a:solidFill>
                  <a:srgbClr val="C5D5E2"/>
                </a:solidFill>
                <a:latin typeface="Nimbus Sans"/>
                <a:ea typeface="Nimbus Sans"/>
                <a:cs typeface="Nimbus Sans"/>
              </a:defRPr>
            </a:lvl7pPr>
            <a:lvl8pPr algn="l">
              <a:defRPr sz="1200" b="0" i="0">
                <a:solidFill>
                  <a:srgbClr val="C5D5E2"/>
                </a:solidFill>
                <a:latin typeface="Nimbus Sans"/>
                <a:ea typeface="Nimbus Sans"/>
                <a:cs typeface="Nimbus Sans"/>
              </a:defRPr>
            </a:lvl8pPr>
            <a:lvl9pPr algn="l">
              <a:defRPr sz="1200" b="0" i="0">
                <a:solidFill>
                  <a:srgbClr val="C5D5E2"/>
                </a:solidFill>
                <a:latin typeface="Nimbus Sans"/>
                <a:ea typeface="Nimbus Sans"/>
                <a:cs typeface="Nimbus Sans"/>
              </a:defRPr>
            </a:lvl9pPr>
          </a:lstStyle>
          <a:p xmlns:a="http://schemas.openxmlformats.org/drawingml/2006/main">
            <a:pPr algn="l">
              <a:defRPr sz="1200" b="0" i="0">
                <a:solidFill>
                  <a:srgbClr val="C5D5E2"/>
                </a:solidFill>
                <a:latin typeface="Nimbus Sans"/>
                <a:ea typeface="Nimbus Sans"/>
                <a:cs typeface="Nimbus Sans"/>
              </a:defRPr>
            </a:pPr>
            <a:r>
              <a:rPr sz="1200" b="0" i="0">
                <a:solidFill>
                  <a:srgbClr val="C5D5E2"/>
                </a:solidFill>
                <a:latin typeface="Nimbus Sans"/>
                <a:ea typeface="Nimbus Sans"/>
                <a:cs typeface="Nimbus Sans"/>
              </a:rPr>
              <a:t>Public demo. Live registry data. Technical validation completed. User and commercial validation remain open.</a:t>
            </a:r>
          </a:p>
        </p:txBody>
      </p:sp>
      <p:sp>
        <p:nvSpPr>
          <p:cNvPr id="12" name="">
            <a:extLst xmlns:a="http://schemas.openxmlformats.org/drawingml/2006/main">
              <a:ext uri="{FF2B5EF4-FFF2-40B4-BE49-F238E27FC236}">
                <a16:creationId xmlns:a16="http://schemas.microsoft.com/office/drawing/2014/main" id="{DB30FAF4-52DB-42D8-B817-13AB33C36464}"/>
              </a:ext>
            </a:extLst>
          </p:cNvPr>
          <p:cNvSpPr>
            <a:spLocks xmlns:a="http://schemas.openxmlformats.org/drawingml/2006/main" noGrp="1"/>
          </p:cNvSpPr>
          <p:nvPr/>
        </p:nvSpPr>
        <p:spPr>
          <a:xfrm xmlns:a="http://schemas.openxmlformats.org/drawingml/2006/main">
            <a:off x="666750" y="6286500"/>
            <a:ext cx="2286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825" b="0" i="0">
                <a:solidFill>
                  <a:srgbClr val="8DA4B6"/>
                </a:solidFill>
                <a:latin typeface="Nimbus Sans"/>
                <a:ea typeface="Nimbus Sans"/>
                <a:cs typeface="Nimbus Sans"/>
              </a:defRPr>
            </a:defPPr>
            <a:lvl1pPr algn="l">
              <a:defRPr sz="825" b="0" i="0">
                <a:solidFill>
                  <a:srgbClr val="8DA4B6"/>
                </a:solidFill>
                <a:latin typeface="Nimbus Sans"/>
                <a:ea typeface="Nimbus Sans"/>
                <a:cs typeface="Nimbus Sans"/>
              </a:defRPr>
            </a:lvl1pPr>
            <a:lvl2pPr algn="l">
              <a:defRPr sz="825" b="0" i="0">
                <a:solidFill>
                  <a:srgbClr val="8DA4B6"/>
                </a:solidFill>
                <a:latin typeface="Nimbus Sans"/>
                <a:ea typeface="Nimbus Sans"/>
                <a:cs typeface="Nimbus Sans"/>
              </a:defRPr>
            </a:lvl2pPr>
            <a:lvl3pPr algn="l">
              <a:defRPr sz="825" b="0" i="0">
                <a:solidFill>
                  <a:srgbClr val="8DA4B6"/>
                </a:solidFill>
                <a:latin typeface="Nimbus Sans"/>
                <a:ea typeface="Nimbus Sans"/>
                <a:cs typeface="Nimbus Sans"/>
              </a:defRPr>
            </a:lvl3pPr>
            <a:lvl4pPr algn="l">
              <a:defRPr sz="825" b="0" i="0">
                <a:solidFill>
                  <a:srgbClr val="8DA4B6"/>
                </a:solidFill>
                <a:latin typeface="Nimbus Sans"/>
                <a:ea typeface="Nimbus Sans"/>
                <a:cs typeface="Nimbus Sans"/>
              </a:defRPr>
            </a:lvl4pPr>
            <a:lvl5pPr algn="l">
              <a:defRPr sz="825" b="0" i="0">
                <a:solidFill>
                  <a:srgbClr val="8DA4B6"/>
                </a:solidFill>
                <a:latin typeface="Nimbus Sans"/>
                <a:ea typeface="Nimbus Sans"/>
                <a:cs typeface="Nimbus Sans"/>
              </a:defRPr>
            </a:lvl5pPr>
            <a:lvl6pPr algn="l">
              <a:defRPr sz="825" b="0" i="0">
                <a:solidFill>
                  <a:srgbClr val="8DA4B6"/>
                </a:solidFill>
                <a:latin typeface="Nimbus Sans"/>
                <a:ea typeface="Nimbus Sans"/>
                <a:cs typeface="Nimbus Sans"/>
              </a:defRPr>
            </a:lvl6pPr>
            <a:lvl7pPr algn="l">
              <a:defRPr sz="825" b="0" i="0">
                <a:solidFill>
                  <a:srgbClr val="8DA4B6"/>
                </a:solidFill>
                <a:latin typeface="Nimbus Sans"/>
                <a:ea typeface="Nimbus Sans"/>
                <a:cs typeface="Nimbus Sans"/>
              </a:defRPr>
            </a:lvl7pPr>
            <a:lvl8pPr algn="l">
              <a:defRPr sz="825" b="0" i="0">
                <a:solidFill>
                  <a:srgbClr val="8DA4B6"/>
                </a:solidFill>
                <a:latin typeface="Nimbus Sans"/>
                <a:ea typeface="Nimbus Sans"/>
                <a:cs typeface="Nimbus Sans"/>
              </a:defRPr>
            </a:lvl8pPr>
            <a:lvl9pPr algn="l">
              <a:defRPr sz="825" b="0" i="0">
                <a:solidFill>
                  <a:srgbClr val="8DA4B6"/>
                </a:solidFill>
                <a:latin typeface="Nimbus Sans"/>
                <a:ea typeface="Nimbus Sans"/>
                <a:cs typeface="Nimbus Sans"/>
              </a:defRPr>
            </a:lvl9pPr>
          </a:lstStyle>
          <a:p xmlns:a="http://schemas.openxmlformats.org/drawingml/2006/main">
            <a:pPr algn="l">
              <a:defRPr sz="825" b="0" i="0">
                <a:solidFill>
                  <a:srgbClr val="8DA4B6"/>
                </a:solidFill>
                <a:latin typeface="Nimbus Sans"/>
                <a:ea typeface="Nimbus Sans"/>
                <a:cs typeface="Nimbus Sans"/>
              </a:defRPr>
            </a:pPr>
            <a:r>
              <a:rPr sz="825" b="0" i="0">
                <a:solidFill>
                  <a:srgbClr val="8DA4B6"/>
                </a:solidFill>
                <a:latin typeface="Nimbus Sans"/>
                <a:ea typeface="Nimbus Sans"/>
                <a:cs typeface="Nimbus Sans"/>
              </a:rPr>
              <a:t>29 October 2026</a:t>
            </a:r>
          </a:p>
        </p:txBody>
      </p:sp>
      <p:sp>
        <p:nvSpPr>
          <p:cNvPr id="13" name="">
            <a:extLst xmlns:a="http://schemas.openxmlformats.org/drawingml/2006/main">
              <a:ext uri="{FF2B5EF4-FFF2-40B4-BE49-F238E27FC236}">
                <a16:creationId xmlns:a16="http://schemas.microsoft.com/office/drawing/2014/main" id="{5182C116-08E6-48A2-9E85-CB794D795020}"/>
              </a:ext>
            </a:extLst>
          </p:cNvPr>
          <p:cNvSpPr>
            <a:spLocks xmlns:a="http://schemas.openxmlformats.org/drawingml/2006/main" noGrp="1"/>
          </p:cNvSpPr>
          <p:nvPr/>
        </p:nvSpPr>
        <p:spPr>
          <a:xfrm xmlns:a="http://schemas.openxmlformats.org/drawingml/2006/main">
            <a:off x="7334250" y="6286500"/>
            <a:ext cx="40195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825" b="0" i="0">
                <a:solidFill>
                  <a:srgbClr val="8DA4B6"/>
                </a:solidFill>
                <a:latin typeface="Nimbus Sans"/>
                <a:ea typeface="Nimbus Sans"/>
                <a:cs typeface="Nimbus Sans"/>
              </a:defRPr>
            </a:defPPr>
            <a:lvl1pPr algn="r">
              <a:defRPr sz="825" b="0" i="0">
                <a:solidFill>
                  <a:srgbClr val="8DA4B6"/>
                </a:solidFill>
                <a:latin typeface="Nimbus Sans"/>
                <a:ea typeface="Nimbus Sans"/>
                <a:cs typeface="Nimbus Sans"/>
              </a:defRPr>
            </a:lvl1pPr>
            <a:lvl2pPr algn="r">
              <a:defRPr sz="825" b="0" i="0">
                <a:solidFill>
                  <a:srgbClr val="8DA4B6"/>
                </a:solidFill>
                <a:latin typeface="Nimbus Sans"/>
                <a:ea typeface="Nimbus Sans"/>
                <a:cs typeface="Nimbus Sans"/>
              </a:defRPr>
            </a:lvl2pPr>
            <a:lvl3pPr algn="r">
              <a:defRPr sz="825" b="0" i="0">
                <a:solidFill>
                  <a:srgbClr val="8DA4B6"/>
                </a:solidFill>
                <a:latin typeface="Nimbus Sans"/>
                <a:ea typeface="Nimbus Sans"/>
                <a:cs typeface="Nimbus Sans"/>
              </a:defRPr>
            </a:lvl3pPr>
            <a:lvl4pPr algn="r">
              <a:defRPr sz="825" b="0" i="0">
                <a:solidFill>
                  <a:srgbClr val="8DA4B6"/>
                </a:solidFill>
                <a:latin typeface="Nimbus Sans"/>
                <a:ea typeface="Nimbus Sans"/>
                <a:cs typeface="Nimbus Sans"/>
              </a:defRPr>
            </a:lvl4pPr>
            <a:lvl5pPr algn="r">
              <a:defRPr sz="825" b="0" i="0">
                <a:solidFill>
                  <a:srgbClr val="8DA4B6"/>
                </a:solidFill>
                <a:latin typeface="Nimbus Sans"/>
                <a:ea typeface="Nimbus Sans"/>
                <a:cs typeface="Nimbus Sans"/>
              </a:defRPr>
            </a:lvl5pPr>
            <a:lvl6pPr algn="r">
              <a:defRPr sz="825" b="0" i="0">
                <a:solidFill>
                  <a:srgbClr val="8DA4B6"/>
                </a:solidFill>
                <a:latin typeface="Nimbus Sans"/>
                <a:ea typeface="Nimbus Sans"/>
                <a:cs typeface="Nimbus Sans"/>
              </a:defRPr>
            </a:lvl6pPr>
            <a:lvl7pPr algn="r">
              <a:defRPr sz="825" b="0" i="0">
                <a:solidFill>
                  <a:srgbClr val="8DA4B6"/>
                </a:solidFill>
                <a:latin typeface="Nimbus Sans"/>
                <a:ea typeface="Nimbus Sans"/>
                <a:cs typeface="Nimbus Sans"/>
              </a:defRPr>
            </a:lvl7pPr>
            <a:lvl8pPr algn="r">
              <a:defRPr sz="825" b="0" i="0">
                <a:solidFill>
                  <a:srgbClr val="8DA4B6"/>
                </a:solidFill>
                <a:latin typeface="Nimbus Sans"/>
                <a:ea typeface="Nimbus Sans"/>
                <a:cs typeface="Nimbus Sans"/>
              </a:defRPr>
            </a:lvl8pPr>
            <a:lvl9pPr algn="r">
              <a:defRPr sz="825" b="0" i="0">
                <a:solidFill>
                  <a:srgbClr val="8DA4B6"/>
                </a:solidFill>
                <a:latin typeface="Nimbus Sans"/>
                <a:ea typeface="Nimbus Sans"/>
                <a:cs typeface="Nimbus Sans"/>
              </a:defRPr>
            </a:lvl9pPr>
          </a:lstStyle>
          <a:p xmlns:a="http://schemas.openxmlformats.org/drawingml/2006/main">
            <a:pPr algn="r">
              <a:defRPr sz="825" b="0" i="0">
                <a:solidFill>
                  <a:srgbClr val="8DA4B6"/>
                </a:solidFill>
                <a:latin typeface="Nimbus Sans"/>
                <a:ea typeface="Nimbus Sans"/>
                <a:cs typeface="Nimbus Sans"/>
              </a:defRPr>
            </a:pPr>
            <a:r>
              <a:rPr sz="825" b="0" i="0">
                <a:solidFill>
                  <a:srgbClr val="8DA4B6"/>
                </a:solidFill>
                <a:latin typeface="Nimbus Sans"/>
                <a:ea typeface="Nimbus Sans"/>
                <a:cs typeface="Nimbus Sans"/>
              </a:rPr>
              <a:t>Prepared for product, clinical and technical review</a:t>
            </a:r>
          </a:p>
        </p:txBody>
      </p:sp>
    </p:spTree>
    <p:extLst>
      <p:ext uri="{BB962C8B-B14F-4D97-AF65-F5344CB8AC3E}">
        <p14:creationId xmlns:p14="http://schemas.microsoft.com/office/powerpoint/2010/main" val="28574845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0B5FF1D9-720E-40E1-9CEE-2B0AD5EDF890}"/>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Executive assessment</a:t>
            </a:r>
          </a:p>
        </p:txBody>
      </p:sp>
      <p:sp>
        <p:nvSpPr>
          <p:cNvPr id="2" name="">
            <a:extLst xmlns:a="http://schemas.openxmlformats.org/drawingml/2006/main">
              <a:ext uri="{FF2B5EF4-FFF2-40B4-BE49-F238E27FC236}">
                <a16:creationId xmlns:a16="http://schemas.microsoft.com/office/drawing/2014/main" id="{1D1E93A3-1425-4337-B362-98C6D0A0E18D}"/>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02</a:t>
            </a:r>
          </a:p>
        </p:txBody>
      </p:sp>
      <p:sp>
        <p:nvSpPr>
          <p:cNvPr id="3" name="">
            <a:extLst xmlns:a="http://schemas.openxmlformats.org/drawingml/2006/main">
              <a:ext uri="{FF2B5EF4-FFF2-40B4-BE49-F238E27FC236}">
                <a16:creationId xmlns:a16="http://schemas.microsoft.com/office/drawing/2014/main" id="{4BE38226-C782-4F15-B30F-13B3C75CDD88}"/>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The product has a defensible technical core, but commercial proof still depends on a focused pilot</a:t>
            </a:r>
          </a:p>
        </p:txBody>
      </p:sp>
      <p:sp>
        <p:nvSpPr>
          <p:cNvPr id="4" name="">
            <a:extLst xmlns:a="http://schemas.openxmlformats.org/drawingml/2006/main">
              <a:ext uri="{FF2B5EF4-FFF2-40B4-BE49-F238E27FC236}">
                <a16:creationId xmlns:a16="http://schemas.microsoft.com/office/drawing/2014/main" id="{377F2271-3ABC-4FA9-A292-8F0132FCC2AB}"/>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CABB276F-0177-41B4-A1B8-59EE8041B6BC}"/>
              </a:ext>
            </a:extLst>
          </p:cNvPr>
          <p:cNvSpPr>
            <a:spLocks xmlns:a="http://schemas.openxmlformats.org/drawingml/2006/main" noGrp="1"/>
          </p:cNvSpPr>
          <p:nvPr/>
        </p:nvSpPr>
        <p:spPr>
          <a:xfrm xmlns:a="http://schemas.openxmlformats.org/drawingml/2006/main">
            <a:off x="628650" y="1504950"/>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1" i="0">
                <a:solidFill>
                  <a:srgbClr val="2C7A62"/>
                </a:solidFill>
                <a:latin typeface="Nimbus Sans"/>
                <a:ea typeface="Nimbus Sans"/>
                <a:cs typeface="Nimbus Sans"/>
              </a:defRPr>
            </a:defPPr>
            <a:lvl1pPr algn="l">
              <a:defRPr sz="1650" b="1" i="0">
                <a:solidFill>
                  <a:srgbClr val="2C7A62"/>
                </a:solidFill>
                <a:latin typeface="Nimbus Sans"/>
                <a:ea typeface="Nimbus Sans"/>
                <a:cs typeface="Nimbus Sans"/>
              </a:defRPr>
            </a:lvl1pPr>
            <a:lvl2pPr algn="l">
              <a:defRPr sz="1650" b="1" i="0">
                <a:solidFill>
                  <a:srgbClr val="2C7A62"/>
                </a:solidFill>
                <a:latin typeface="Nimbus Sans"/>
                <a:ea typeface="Nimbus Sans"/>
                <a:cs typeface="Nimbus Sans"/>
              </a:defRPr>
            </a:lvl2pPr>
            <a:lvl3pPr algn="l">
              <a:defRPr sz="1650" b="1" i="0">
                <a:solidFill>
                  <a:srgbClr val="2C7A62"/>
                </a:solidFill>
                <a:latin typeface="Nimbus Sans"/>
                <a:ea typeface="Nimbus Sans"/>
                <a:cs typeface="Nimbus Sans"/>
              </a:defRPr>
            </a:lvl3pPr>
            <a:lvl4pPr algn="l">
              <a:defRPr sz="1650" b="1" i="0">
                <a:solidFill>
                  <a:srgbClr val="2C7A62"/>
                </a:solidFill>
                <a:latin typeface="Nimbus Sans"/>
                <a:ea typeface="Nimbus Sans"/>
                <a:cs typeface="Nimbus Sans"/>
              </a:defRPr>
            </a:lvl4pPr>
            <a:lvl5pPr algn="l">
              <a:defRPr sz="1650" b="1" i="0">
                <a:solidFill>
                  <a:srgbClr val="2C7A62"/>
                </a:solidFill>
                <a:latin typeface="Nimbus Sans"/>
                <a:ea typeface="Nimbus Sans"/>
                <a:cs typeface="Nimbus Sans"/>
              </a:defRPr>
            </a:lvl5pPr>
            <a:lvl6pPr algn="l">
              <a:defRPr sz="1650" b="1" i="0">
                <a:solidFill>
                  <a:srgbClr val="2C7A62"/>
                </a:solidFill>
                <a:latin typeface="Nimbus Sans"/>
                <a:ea typeface="Nimbus Sans"/>
                <a:cs typeface="Nimbus Sans"/>
              </a:defRPr>
            </a:lvl6pPr>
            <a:lvl7pPr algn="l">
              <a:defRPr sz="1650" b="1" i="0">
                <a:solidFill>
                  <a:srgbClr val="2C7A62"/>
                </a:solidFill>
                <a:latin typeface="Nimbus Sans"/>
                <a:ea typeface="Nimbus Sans"/>
                <a:cs typeface="Nimbus Sans"/>
              </a:defRPr>
            </a:lvl7pPr>
            <a:lvl8pPr algn="l">
              <a:defRPr sz="1650" b="1" i="0">
                <a:solidFill>
                  <a:srgbClr val="2C7A62"/>
                </a:solidFill>
                <a:latin typeface="Nimbus Sans"/>
                <a:ea typeface="Nimbus Sans"/>
                <a:cs typeface="Nimbus Sans"/>
              </a:defRPr>
            </a:lvl8pPr>
            <a:lvl9pPr algn="l">
              <a:defRPr sz="1650" b="1" i="0">
                <a:solidFill>
                  <a:srgbClr val="2C7A62"/>
                </a:solidFill>
                <a:latin typeface="Nimbus Sans"/>
                <a:ea typeface="Nimbus Sans"/>
                <a:cs typeface="Nimbus Sans"/>
              </a:defRPr>
            </a:lvl9pPr>
          </a:lstStyle>
          <a:p xmlns:a="http://schemas.openxmlformats.org/drawingml/2006/main">
            <a:pPr algn="l">
              <a:defRPr sz="1650" b="1" i="0">
                <a:solidFill>
                  <a:srgbClr val="2C7A62"/>
                </a:solidFill>
                <a:latin typeface="Nimbus Sans"/>
                <a:ea typeface="Nimbus Sans"/>
                <a:cs typeface="Nimbus Sans"/>
              </a:defRPr>
            </a:pPr>
            <a:r>
              <a:rPr sz="1650" b="1" i="0">
                <a:solidFill>
                  <a:srgbClr val="2C7A62"/>
                </a:solidFill>
                <a:latin typeface="Nimbus Sans"/>
                <a:ea typeface="Nimbus Sans"/>
                <a:cs typeface="Nimbus Sans"/>
              </a:rPr>
              <a:t>What holds up</a:t>
            </a:r>
          </a:p>
        </p:txBody>
      </p:sp>
      <p:sp>
        <p:nvSpPr>
          <p:cNvPr id="6" name="">
            <a:extLst xmlns:a="http://schemas.openxmlformats.org/drawingml/2006/main">
              <a:ext uri="{FF2B5EF4-FFF2-40B4-BE49-F238E27FC236}">
                <a16:creationId xmlns:a16="http://schemas.microsoft.com/office/drawing/2014/main" id="{9ACA374D-D368-4765-9FE3-0FE2594A30FA}"/>
              </a:ext>
            </a:extLst>
          </p:cNvPr>
          <p:cNvSpPr>
            <a:spLocks xmlns:a="http://schemas.openxmlformats.org/drawingml/2006/main" noGrp="1"/>
          </p:cNvSpPr>
          <p:nvPr/>
        </p:nvSpPr>
        <p:spPr>
          <a:xfrm xmlns:a="http://schemas.openxmlformats.org/drawingml/2006/main">
            <a:off x="628650" y="2105025"/>
            <a:ext cx="76200" cy="76200"/>
          </a:xfrm>
          <a:prstGeom xmlns:a="http://schemas.openxmlformats.org/drawingml/2006/main" prst="ellipse">
            <a:avLst/>
          </a:prstGeom>
          <a:solidFill xmlns:a="http://schemas.openxmlformats.org/drawingml/2006/main">
            <a:srgbClr val="2C7A62"/>
          </a:solidFill>
          <a:ln xmlns:a="http://schemas.openxmlformats.org/drawingml/2006/main" w="0">
            <a:solidFill>
              <a:srgbClr val="2C7A62"/>
            </a:solidFill>
            <a:prstDash val="solid"/>
          </a:ln>
        </p:spPr>
      </p:sp>
      <p:sp>
        <p:nvSpPr>
          <p:cNvPr id="7" name="">
            <a:extLst xmlns:a="http://schemas.openxmlformats.org/drawingml/2006/main">
              <a:ext uri="{FF2B5EF4-FFF2-40B4-BE49-F238E27FC236}">
                <a16:creationId xmlns:a16="http://schemas.microsoft.com/office/drawing/2014/main" id="{9E55BFC7-F8D3-40A3-933F-07691DA970E4}"/>
              </a:ext>
            </a:extLst>
          </p:cNvPr>
          <p:cNvSpPr>
            <a:spLocks xmlns:a="http://schemas.openxmlformats.org/drawingml/2006/main" noGrp="1"/>
          </p:cNvSpPr>
          <p:nvPr/>
        </p:nvSpPr>
        <p:spPr>
          <a:xfrm xmlns:a="http://schemas.openxmlformats.org/drawingml/2006/main">
            <a:off x="819150" y="2019300"/>
            <a:ext cx="3048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Live registry retrieval with source links and explicit evidence for each match</a:t>
            </a:r>
          </a:p>
        </p:txBody>
      </p:sp>
      <p:sp>
        <p:nvSpPr>
          <p:cNvPr id="8" name="">
            <a:extLst xmlns:a="http://schemas.openxmlformats.org/drawingml/2006/main">
              <a:ext uri="{FF2B5EF4-FFF2-40B4-BE49-F238E27FC236}">
                <a16:creationId xmlns:a16="http://schemas.microsoft.com/office/drawing/2014/main" id="{520D6B3F-3824-4EB4-A9AF-490C4D2652FF}"/>
              </a:ext>
            </a:extLst>
          </p:cNvPr>
          <p:cNvSpPr>
            <a:spLocks xmlns:a="http://schemas.openxmlformats.org/drawingml/2006/main" noGrp="1"/>
          </p:cNvSpPr>
          <p:nvPr/>
        </p:nvSpPr>
        <p:spPr>
          <a:xfrm xmlns:a="http://schemas.openxmlformats.org/drawingml/2006/main">
            <a:off x="628650" y="2962275"/>
            <a:ext cx="76200" cy="76200"/>
          </a:xfrm>
          <a:prstGeom xmlns:a="http://schemas.openxmlformats.org/drawingml/2006/main" prst="ellipse">
            <a:avLst/>
          </a:prstGeom>
          <a:solidFill xmlns:a="http://schemas.openxmlformats.org/drawingml/2006/main">
            <a:srgbClr val="2C7A62"/>
          </a:solidFill>
          <a:ln xmlns:a="http://schemas.openxmlformats.org/drawingml/2006/main" w="0">
            <a:solidFill>
              <a:srgbClr val="2C7A62"/>
            </a:solidFill>
            <a:prstDash val="solid"/>
          </a:ln>
        </p:spPr>
      </p:sp>
      <p:sp>
        <p:nvSpPr>
          <p:cNvPr id="9" name="">
            <a:extLst xmlns:a="http://schemas.openxmlformats.org/drawingml/2006/main">
              <a:ext uri="{FF2B5EF4-FFF2-40B4-BE49-F238E27FC236}">
                <a16:creationId xmlns:a16="http://schemas.microsoft.com/office/drawing/2014/main" id="{08C13056-4F76-41E5-A3B4-024357018F3B}"/>
              </a:ext>
            </a:extLst>
          </p:cNvPr>
          <p:cNvSpPr>
            <a:spLocks xmlns:a="http://schemas.openxmlformats.org/drawingml/2006/main" noGrp="1"/>
          </p:cNvSpPr>
          <p:nvPr/>
        </p:nvSpPr>
        <p:spPr>
          <a:xfrm xmlns:a="http://schemas.openxmlformats.org/drawingml/2006/main">
            <a:off x="819150" y="2876550"/>
            <a:ext cx="3048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Hybrid search combines lexical retrieval, embeddings and deterministic constraints</a:t>
            </a:r>
          </a:p>
        </p:txBody>
      </p:sp>
      <p:sp>
        <p:nvSpPr>
          <p:cNvPr id="10" name="">
            <a:extLst xmlns:a="http://schemas.openxmlformats.org/drawingml/2006/main">
              <a:ext uri="{FF2B5EF4-FFF2-40B4-BE49-F238E27FC236}">
                <a16:creationId xmlns:a16="http://schemas.microsoft.com/office/drawing/2014/main" id="{73E82CED-0913-49B2-8ED2-D30BCD80383A}"/>
              </a:ext>
            </a:extLst>
          </p:cNvPr>
          <p:cNvSpPr>
            <a:spLocks xmlns:a="http://schemas.openxmlformats.org/drawingml/2006/main" noGrp="1"/>
          </p:cNvSpPr>
          <p:nvPr/>
        </p:nvSpPr>
        <p:spPr>
          <a:xfrm xmlns:a="http://schemas.openxmlformats.org/drawingml/2006/main">
            <a:off x="628650" y="3819525"/>
            <a:ext cx="76200" cy="76200"/>
          </a:xfrm>
          <a:prstGeom xmlns:a="http://schemas.openxmlformats.org/drawingml/2006/main" prst="ellipse">
            <a:avLst/>
          </a:prstGeom>
          <a:solidFill xmlns:a="http://schemas.openxmlformats.org/drawingml/2006/main">
            <a:srgbClr val="2C7A62"/>
          </a:solidFill>
          <a:ln xmlns:a="http://schemas.openxmlformats.org/drawingml/2006/main" w="0">
            <a:solidFill>
              <a:srgbClr val="2C7A62"/>
            </a:solidFill>
            <a:prstDash val="solid"/>
          </a:ln>
        </p:spPr>
      </p:sp>
      <p:sp>
        <p:nvSpPr>
          <p:cNvPr id="11" name="">
            <a:extLst xmlns:a="http://schemas.openxmlformats.org/drawingml/2006/main">
              <a:ext uri="{FF2B5EF4-FFF2-40B4-BE49-F238E27FC236}">
                <a16:creationId xmlns:a16="http://schemas.microsoft.com/office/drawing/2014/main" id="{CC48AAB9-78B1-46E0-8090-37FF2B944999}"/>
              </a:ext>
            </a:extLst>
          </p:cNvPr>
          <p:cNvSpPr>
            <a:spLocks xmlns:a="http://schemas.openxmlformats.org/drawingml/2006/main" noGrp="1"/>
          </p:cNvSpPr>
          <p:nvPr/>
        </p:nvSpPr>
        <p:spPr>
          <a:xfrm xmlns:a="http://schemas.openxmlformats.org/drawingml/2006/main">
            <a:off x="819150" y="3733800"/>
            <a:ext cx="30480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Unsafe plain language paraphrasing was removed after evaluation exposed semantic risk</a:t>
            </a:r>
          </a:p>
        </p:txBody>
      </p:sp>
      <p:sp>
        <p:nvSpPr>
          <p:cNvPr id="12" name="">
            <a:extLst xmlns:a="http://schemas.openxmlformats.org/drawingml/2006/main">
              <a:ext uri="{FF2B5EF4-FFF2-40B4-BE49-F238E27FC236}">
                <a16:creationId xmlns:a16="http://schemas.microsoft.com/office/drawing/2014/main" id="{85DD9F36-A8CD-49CA-80AF-9892C85E423D}"/>
              </a:ext>
            </a:extLst>
          </p:cNvPr>
          <p:cNvSpPr>
            <a:spLocks xmlns:a="http://schemas.openxmlformats.org/drawingml/2006/main" noGrp="1"/>
          </p:cNvSpPr>
          <p:nvPr/>
        </p:nvSpPr>
        <p:spPr>
          <a:xfrm xmlns:a="http://schemas.openxmlformats.org/drawingml/2006/main">
            <a:off x="628650" y="4791075"/>
            <a:ext cx="76200" cy="76200"/>
          </a:xfrm>
          <a:prstGeom xmlns:a="http://schemas.openxmlformats.org/drawingml/2006/main" prst="ellipse">
            <a:avLst/>
          </a:prstGeom>
          <a:solidFill xmlns:a="http://schemas.openxmlformats.org/drawingml/2006/main">
            <a:srgbClr val="2C7A62"/>
          </a:solidFill>
          <a:ln xmlns:a="http://schemas.openxmlformats.org/drawingml/2006/main" w="0">
            <a:solidFill>
              <a:srgbClr val="2C7A62"/>
            </a:solidFill>
            <a:prstDash val="solid"/>
          </a:ln>
        </p:spPr>
      </p:sp>
      <p:sp>
        <p:nvSpPr>
          <p:cNvPr id="13" name="">
            <a:extLst xmlns:a="http://schemas.openxmlformats.org/drawingml/2006/main">
              <a:ext uri="{FF2B5EF4-FFF2-40B4-BE49-F238E27FC236}">
                <a16:creationId xmlns:a16="http://schemas.microsoft.com/office/drawing/2014/main" id="{382BD62F-663D-4AF5-9836-84C631EBC051}"/>
              </a:ext>
            </a:extLst>
          </p:cNvPr>
          <p:cNvSpPr>
            <a:spLocks xmlns:a="http://schemas.openxmlformats.org/drawingml/2006/main" noGrp="1"/>
          </p:cNvSpPr>
          <p:nvPr/>
        </p:nvSpPr>
        <p:spPr>
          <a:xfrm xmlns:a="http://schemas.openxmlformats.org/drawingml/2006/main">
            <a:off x="819150" y="4705350"/>
            <a:ext cx="30480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The architecture limits stored health data and keeps AI outputs traceable to public sources</a:t>
            </a:r>
          </a:p>
        </p:txBody>
      </p:sp>
      <p:sp>
        <p:nvSpPr>
          <p:cNvPr id="14" name="">
            <a:extLst xmlns:a="http://schemas.openxmlformats.org/drawingml/2006/main">
              <a:ext uri="{FF2B5EF4-FFF2-40B4-BE49-F238E27FC236}">
                <a16:creationId xmlns:a16="http://schemas.microsoft.com/office/drawing/2014/main" id="{DC4D0EC0-BA15-453B-A696-6E9E94807EE0}"/>
              </a:ext>
            </a:extLst>
          </p:cNvPr>
          <p:cNvSpPr>
            <a:spLocks xmlns:a="http://schemas.openxmlformats.org/drawingml/2006/main" noGrp="1"/>
          </p:cNvSpPr>
          <p:nvPr/>
        </p:nvSpPr>
        <p:spPr>
          <a:xfrm xmlns:a="http://schemas.openxmlformats.org/drawingml/2006/main">
            <a:off x="4400550" y="15049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1" i="0">
                <a:solidFill>
                  <a:srgbClr val="B4453C"/>
                </a:solidFill>
                <a:latin typeface="Nimbus Sans"/>
                <a:ea typeface="Nimbus Sans"/>
                <a:cs typeface="Nimbus Sans"/>
              </a:defRPr>
            </a:defPPr>
            <a:lvl1pPr algn="l">
              <a:defRPr sz="1650" b="1" i="0">
                <a:solidFill>
                  <a:srgbClr val="B4453C"/>
                </a:solidFill>
                <a:latin typeface="Nimbus Sans"/>
                <a:ea typeface="Nimbus Sans"/>
                <a:cs typeface="Nimbus Sans"/>
              </a:defRPr>
            </a:lvl1pPr>
            <a:lvl2pPr algn="l">
              <a:defRPr sz="1650" b="1" i="0">
                <a:solidFill>
                  <a:srgbClr val="B4453C"/>
                </a:solidFill>
                <a:latin typeface="Nimbus Sans"/>
                <a:ea typeface="Nimbus Sans"/>
                <a:cs typeface="Nimbus Sans"/>
              </a:defRPr>
            </a:lvl2pPr>
            <a:lvl3pPr algn="l">
              <a:defRPr sz="1650" b="1" i="0">
                <a:solidFill>
                  <a:srgbClr val="B4453C"/>
                </a:solidFill>
                <a:latin typeface="Nimbus Sans"/>
                <a:ea typeface="Nimbus Sans"/>
                <a:cs typeface="Nimbus Sans"/>
              </a:defRPr>
            </a:lvl3pPr>
            <a:lvl4pPr algn="l">
              <a:defRPr sz="1650" b="1" i="0">
                <a:solidFill>
                  <a:srgbClr val="B4453C"/>
                </a:solidFill>
                <a:latin typeface="Nimbus Sans"/>
                <a:ea typeface="Nimbus Sans"/>
                <a:cs typeface="Nimbus Sans"/>
              </a:defRPr>
            </a:lvl4pPr>
            <a:lvl5pPr algn="l">
              <a:defRPr sz="1650" b="1" i="0">
                <a:solidFill>
                  <a:srgbClr val="B4453C"/>
                </a:solidFill>
                <a:latin typeface="Nimbus Sans"/>
                <a:ea typeface="Nimbus Sans"/>
                <a:cs typeface="Nimbus Sans"/>
              </a:defRPr>
            </a:lvl5pPr>
            <a:lvl6pPr algn="l">
              <a:defRPr sz="1650" b="1" i="0">
                <a:solidFill>
                  <a:srgbClr val="B4453C"/>
                </a:solidFill>
                <a:latin typeface="Nimbus Sans"/>
                <a:ea typeface="Nimbus Sans"/>
                <a:cs typeface="Nimbus Sans"/>
              </a:defRPr>
            </a:lvl6pPr>
            <a:lvl7pPr algn="l">
              <a:defRPr sz="1650" b="1" i="0">
                <a:solidFill>
                  <a:srgbClr val="B4453C"/>
                </a:solidFill>
                <a:latin typeface="Nimbus Sans"/>
                <a:ea typeface="Nimbus Sans"/>
                <a:cs typeface="Nimbus Sans"/>
              </a:defRPr>
            </a:lvl7pPr>
            <a:lvl8pPr algn="l">
              <a:defRPr sz="1650" b="1" i="0">
                <a:solidFill>
                  <a:srgbClr val="B4453C"/>
                </a:solidFill>
                <a:latin typeface="Nimbus Sans"/>
                <a:ea typeface="Nimbus Sans"/>
                <a:cs typeface="Nimbus Sans"/>
              </a:defRPr>
            </a:lvl8pPr>
            <a:lvl9pPr algn="l">
              <a:defRPr sz="1650" b="1" i="0">
                <a:solidFill>
                  <a:srgbClr val="B4453C"/>
                </a:solidFill>
                <a:latin typeface="Nimbus Sans"/>
                <a:ea typeface="Nimbus Sans"/>
                <a:cs typeface="Nimbus Sans"/>
              </a:defRPr>
            </a:lvl9pPr>
          </a:lstStyle>
          <a:p xmlns:a="http://schemas.openxmlformats.org/drawingml/2006/main">
            <a:pPr algn="l">
              <a:defRPr sz="1650" b="1" i="0">
                <a:solidFill>
                  <a:srgbClr val="B4453C"/>
                </a:solidFill>
                <a:latin typeface="Nimbus Sans"/>
                <a:ea typeface="Nimbus Sans"/>
                <a:cs typeface="Nimbus Sans"/>
              </a:defRPr>
            </a:pPr>
            <a:r>
              <a:rPr sz="1650" b="1" i="0">
                <a:solidFill>
                  <a:srgbClr val="B4453C"/>
                </a:solidFill>
                <a:latin typeface="Nimbus Sans"/>
                <a:ea typeface="Nimbus Sans"/>
                <a:cs typeface="Nimbus Sans"/>
              </a:rPr>
              <a:t>What remains unproven</a:t>
            </a:r>
          </a:p>
        </p:txBody>
      </p:sp>
      <p:sp>
        <p:nvSpPr>
          <p:cNvPr id="15" name="">
            <a:extLst xmlns:a="http://schemas.openxmlformats.org/drawingml/2006/main">
              <a:ext uri="{FF2B5EF4-FFF2-40B4-BE49-F238E27FC236}">
                <a16:creationId xmlns:a16="http://schemas.microsoft.com/office/drawing/2014/main" id="{152FEFB9-B4E3-4D8F-84D1-FAEFD7FFEAB9}"/>
              </a:ext>
            </a:extLst>
          </p:cNvPr>
          <p:cNvSpPr>
            <a:spLocks xmlns:a="http://schemas.openxmlformats.org/drawingml/2006/main" noGrp="1"/>
          </p:cNvSpPr>
          <p:nvPr/>
        </p:nvSpPr>
        <p:spPr>
          <a:xfrm xmlns:a="http://schemas.openxmlformats.org/drawingml/2006/main">
            <a:off x="4400550" y="2105025"/>
            <a:ext cx="76200" cy="76200"/>
          </a:xfrm>
          <a:prstGeom xmlns:a="http://schemas.openxmlformats.org/drawingml/2006/main" prst="ellipse">
            <a:avLst/>
          </a:prstGeom>
          <a:solidFill xmlns:a="http://schemas.openxmlformats.org/drawingml/2006/main">
            <a:srgbClr val="B4453C"/>
          </a:solidFill>
          <a:ln xmlns:a="http://schemas.openxmlformats.org/drawingml/2006/main" w="0">
            <a:solidFill>
              <a:srgbClr val="B4453C"/>
            </a:solidFill>
            <a:prstDash val="solid"/>
          </a:ln>
        </p:spPr>
      </p:sp>
      <p:sp>
        <p:nvSpPr>
          <p:cNvPr id="16" name="">
            <a:extLst xmlns:a="http://schemas.openxmlformats.org/drawingml/2006/main">
              <a:ext uri="{FF2B5EF4-FFF2-40B4-BE49-F238E27FC236}">
                <a16:creationId xmlns:a16="http://schemas.microsoft.com/office/drawing/2014/main" id="{25D1B136-9350-4028-A1EA-231760C464AA}"/>
              </a:ext>
            </a:extLst>
          </p:cNvPr>
          <p:cNvSpPr>
            <a:spLocks xmlns:a="http://schemas.openxmlformats.org/drawingml/2006/main" noGrp="1"/>
          </p:cNvSpPr>
          <p:nvPr/>
        </p:nvSpPr>
        <p:spPr>
          <a:xfrm xmlns:a="http://schemas.openxmlformats.org/drawingml/2006/main">
            <a:off x="4591050" y="2019300"/>
            <a:ext cx="3048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No external user study has established task success or repeated use</a:t>
            </a:r>
          </a:p>
        </p:txBody>
      </p:sp>
      <p:sp>
        <p:nvSpPr>
          <p:cNvPr id="17" name="">
            <a:extLst xmlns:a="http://schemas.openxmlformats.org/drawingml/2006/main">
              <a:ext uri="{FF2B5EF4-FFF2-40B4-BE49-F238E27FC236}">
                <a16:creationId xmlns:a16="http://schemas.microsoft.com/office/drawing/2014/main" id="{AEB8E166-CC6C-4DC8-883B-C84E4A52449B}"/>
              </a:ext>
            </a:extLst>
          </p:cNvPr>
          <p:cNvSpPr>
            <a:spLocks xmlns:a="http://schemas.openxmlformats.org/drawingml/2006/main" noGrp="1"/>
          </p:cNvSpPr>
          <p:nvPr/>
        </p:nvSpPr>
        <p:spPr>
          <a:xfrm xmlns:a="http://schemas.openxmlformats.org/drawingml/2006/main">
            <a:off x="4400550" y="2962275"/>
            <a:ext cx="76200" cy="76200"/>
          </a:xfrm>
          <a:prstGeom xmlns:a="http://schemas.openxmlformats.org/drawingml/2006/main" prst="ellipse">
            <a:avLst/>
          </a:prstGeom>
          <a:solidFill xmlns:a="http://schemas.openxmlformats.org/drawingml/2006/main">
            <a:srgbClr val="B4453C"/>
          </a:solidFill>
          <a:ln xmlns:a="http://schemas.openxmlformats.org/drawingml/2006/main" w="0">
            <a:solidFill>
              <a:srgbClr val="B4453C"/>
            </a:solidFill>
            <a:prstDash val="solid"/>
          </a:ln>
        </p:spPr>
      </p:sp>
      <p:sp>
        <p:nvSpPr>
          <p:cNvPr id="18" name="">
            <a:extLst xmlns:a="http://schemas.openxmlformats.org/drawingml/2006/main">
              <a:ext uri="{FF2B5EF4-FFF2-40B4-BE49-F238E27FC236}">
                <a16:creationId xmlns:a16="http://schemas.microsoft.com/office/drawing/2014/main" id="{7647A508-01E9-4163-8AF7-C152F7E75677}"/>
              </a:ext>
            </a:extLst>
          </p:cNvPr>
          <p:cNvSpPr>
            <a:spLocks xmlns:a="http://schemas.openxmlformats.org/drawingml/2006/main" noGrp="1"/>
          </p:cNvSpPr>
          <p:nvPr/>
        </p:nvSpPr>
        <p:spPr>
          <a:xfrm xmlns:a="http://schemas.openxmlformats.org/drawingml/2006/main">
            <a:off x="4591050" y="2876550"/>
            <a:ext cx="3048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The product still serves several audiences without a confirmed primary persona</a:t>
            </a:r>
          </a:p>
        </p:txBody>
      </p:sp>
      <p:sp>
        <p:nvSpPr>
          <p:cNvPr id="19" name="">
            <a:extLst xmlns:a="http://schemas.openxmlformats.org/drawingml/2006/main">
              <a:ext uri="{FF2B5EF4-FFF2-40B4-BE49-F238E27FC236}">
                <a16:creationId xmlns:a16="http://schemas.microsoft.com/office/drawing/2014/main" id="{C1205D10-8F06-43E5-ACFC-9A16B6504DF4}"/>
              </a:ext>
            </a:extLst>
          </p:cNvPr>
          <p:cNvSpPr>
            <a:spLocks xmlns:a="http://schemas.openxmlformats.org/drawingml/2006/main" noGrp="1"/>
          </p:cNvSpPr>
          <p:nvPr/>
        </p:nvSpPr>
        <p:spPr>
          <a:xfrm xmlns:a="http://schemas.openxmlformats.org/drawingml/2006/main">
            <a:off x="4400550" y="3819525"/>
            <a:ext cx="76200" cy="76200"/>
          </a:xfrm>
          <a:prstGeom xmlns:a="http://schemas.openxmlformats.org/drawingml/2006/main" prst="ellipse">
            <a:avLst/>
          </a:prstGeom>
          <a:solidFill xmlns:a="http://schemas.openxmlformats.org/drawingml/2006/main">
            <a:srgbClr val="B4453C"/>
          </a:solidFill>
          <a:ln xmlns:a="http://schemas.openxmlformats.org/drawingml/2006/main" w="0">
            <a:solidFill>
              <a:srgbClr val="B4453C"/>
            </a:solidFill>
            <a:prstDash val="solid"/>
          </a:ln>
        </p:spPr>
      </p:sp>
      <p:sp>
        <p:nvSpPr>
          <p:cNvPr id="20" name="">
            <a:extLst xmlns:a="http://schemas.openxmlformats.org/drawingml/2006/main">
              <a:ext uri="{FF2B5EF4-FFF2-40B4-BE49-F238E27FC236}">
                <a16:creationId xmlns:a16="http://schemas.microsoft.com/office/drawing/2014/main" id="{E3169E50-D75D-4F31-BA2C-E889265FE90A}"/>
              </a:ext>
            </a:extLst>
          </p:cNvPr>
          <p:cNvSpPr>
            <a:spLocks xmlns:a="http://schemas.openxmlformats.org/drawingml/2006/main" noGrp="1"/>
          </p:cNvSpPr>
          <p:nvPr/>
        </p:nvSpPr>
        <p:spPr>
          <a:xfrm xmlns:a="http://schemas.openxmlformats.org/drawingml/2006/main">
            <a:off x="4591050" y="3733800"/>
            <a:ext cx="30480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Software tests and model evaluation do not prove clinical validity or willingness to pay</a:t>
            </a:r>
          </a:p>
        </p:txBody>
      </p:sp>
      <p:sp>
        <p:nvSpPr>
          <p:cNvPr id="21" name="">
            <a:extLst xmlns:a="http://schemas.openxmlformats.org/drawingml/2006/main">
              <a:ext uri="{FF2B5EF4-FFF2-40B4-BE49-F238E27FC236}">
                <a16:creationId xmlns:a16="http://schemas.microsoft.com/office/drawing/2014/main" id="{ED7EFAAD-7B1A-48A8-9651-4E1D88C2D615}"/>
              </a:ext>
            </a:extLst>
          </p:cNvPr>
          <p:cNvSpPr>
            <a:spLocks xmlns:a="http://schemas.openxmlformats.org/drawingml/2006/main" noGrp="1"/>
          </p:cNvSpPr>
          <p:nvPr/>
        </p:nvSpPr>
        <p:spPr>
          <a:xfrm xmlns:a="http://schemas.openxmlformats.org/drawingml/2006/main">
            <a:off x="4400550" y="4791075"/>
            <a:ext cx="76200" cy="76200"/>
          </a:xfrm>
          <a:prstGeom xmlns:a="http://schemas.openxmlformats.org/drawingml/2006/main" prst="ellipse">
            <a:avLst/>
          </a:prstGeom>
          <a:solidFill xmlns:a="http://schemas.openxmlformats.org/drawingml/2006/main">
            <a:srgbClr val="B4453C"/>
          </a:solidFill>
          <a:ln xmlns:a="http://schemas.openxmlformats.org/drawingml/2006/main" w="0">
            <a:solidFill>
              <a:srgbClr val="B4453C"/>
            </a:solidFill>
            <a:prstDash val="solid"/>
          </a:ln>
        </p:spPr>
      </p:sp>
      <p:sp>
        <p:nvSpPr>
          <p:cNvPr id="22" name="">
            <a:extLst xmlns:a="http://schemas.openxmlformats.org/drawingml/2006/main">
              <a:ext uri="{FF2B5EF4-FFF2-40B4-BE49-F238E27FC236}">
                <a16:creationId xmlns:a16="http://schemas.microsoft.com/office/drawing/2014/main" id="{7DB021C4-C968-47D5-9718-0EF1F9B6B2FA}"/>
              </a:ext>
            </a:extLst>
          </p:cNvPr>
          <p:cNvSpPr>
            <a:spLocks xmlns:a="http://schemas.openxmlformats.org/drawingml/2006/main" noGrp="1"/>
          </p:cNvSpPr>
          <p:nvPr/>
        </p:nvSpPr>
        <p:spPr>
          <a:xfrm xmlns:a="http://schemas.openxmlformats.org/drawingml/2006/main">
            <a:off x="4591050" y="4705350"/>
            <a:ext cx="30480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0" i="0">
                <a:solidFill>
                  <a:srgbClr val="172534"/>
                </a:solidFill>
                <a:latin typeface="Nimbus Sans"/>
                <a:ea typeface="Nimbus Sans"/>
                <a:cs typeface="Nimbus Sans"/>
              </a:defRPr>
            </a:defPPr>
            <a:lvl1pPr algn="l">
              <a:defRPr sz="1275" b="0" i="0">
                <a:solidFill>
                  <a:srgbClr val="172534"/>
                </a:solidFill>
                <a:latin typeface="Nimbus Sans"/>
                <a:ea typeface="Nimbus Sans"/>
                <a:cs typeface="Nimbus Sans"/>
              </a:defRPr>
            </a:lvl1pPr>
            <a:lvl2pPr algn="l">
              <a:defRPr sz="1275" b="0" i="0">
                <a:solidFill>
                  <a:srgbClr val="172534"/>
                </a:solidFill>
                <a:latin typeface="Nimbus Sans"/>
                <a:ea typeface="Nimbus Sans"/>
                <a:cs typeface="Nimbus Sans"/>
              </a:defRPr>
            </a:lvl2pPr>
            <a:lvl3pPr algn="l">
              <a:defRPr sz="1275" b="0" i="0">
                <a:solidFill>
                  <a:srgbClr val="172534"/>
                </a:solidFill>
                <a:latin typeface="Nimbus Sans"/>
                <a:ea typeface="Nimbus Sans"/>
                <a:cs typeface="Nimbus Sans"/>
              </a:defRPr>
            </a:lvl3pPr>
            <a:lvl4pPr algn="l">
              <a:defRPr sz="1275" b="0" i="0">
                <a:solidFill>
                  <a:srgbClr val="172534"/>
                </a:solidFill>
                <a:latin typeface="Nimbus Sans"/>
                <a:ea typeface="Nimbus Sans"/>
                <a:cs typeface="Nimbus Sans"/>
              </a:defRPr>
            </a:lvl4pPr>
            <a:lvl5pPr algn="l">
              <a:defRPr sz="1275" b="0" i="0">
                <a:solidFill>
                  <a:srgbClr val="172534"/>
                </a:solidFill>
                <a:latin typeface="Nimbus Sans"/>
                <a:ea typeface="Nimbus Sans"/>
                <a:cs typeface="Nimbus Sans"/>
              </a:defRPr>
            </a:lvl5pPr>
            <a:lvl6pPr algn="l">
              <a:defRPr sz="1275" b="0" i="0">
                <a:solidFill>
                  <a:srgbClr val="172534"/>
                </a:solidFill>
                <a:latin typeface="Nimbus Sans"/>
                <a:ea typeface="Nimbus Sans"/>
                <a:cs typeface="Nimbus Sans"/>
              </a:defRPr>
            </a:lvl6pPr>
            <a:lvl7pPr algn="l">
              <a:defRPr sz="1275" b="0" i="0">
                <a:solidFill>
                  <a:srgbClr val="172534"/>
                </a:solidFill>
                <a:latin typeface="Nimbus Sans"/>
                <a:ea typeface="Nimbus Sans"/>
                <a:cs typeface="Nimbus Sans"/>
              </a:defRPr>
            </a:lvl7pPr>
            <a:lvl8pPr algn="l">
              <a:defRPr sz="1275" b="0" i="0">
                <a:solidFill>
                  <a:srgbClr val="172534"/>
                </a:solidFill>
                <a:latin typeface="Nimbus Sans"/>
                <a:ea typeface="Nimbus Sans"/>
                <a:cs typeface="Nimbus Sans"/>
              </a:defRPr>
            </a:lvl8pPr>
            <a:lvl9pPr algn="l">
              <a:defRPr sz="1275" b="0" i="0">
                <a:solidFill>
                  <a:srgbClr val="172534"/>
                </a:solidFill>
                <a:latin typeface="Nimbus Sans"/>
                <a:ea typeface="Nimbus Sans"/>
                <a:cs typeface="Nimbus Sans"/>
              </a:defRPr>
            </a:lvl9pPr>
          </a:lstStyle>
          <a:p xmlns:a="http://schemas.openxmlformats.org/drawingml/2006/main">
            <a:pPr algn="l">
              <a:defRPr sz="1275" b="0" i="0">
                <a:solidFill>
                  <a:srgbClr val="172534"/>
                </a:solidFill>
                <a:latin typeface="Nimbus Sans"/>
                <a:ea typeface="Nimbus Sans"/>
                <a:cs typeface="Nimbus Sans"/>
              </a:defRPr>
            </a:pPr>
            <a:r>
              <a:rPr sz="1275" b="0" i="0">
                <a:solidFill>
                  <a:srgbClr val="172534"/>
                </a:solidFill>
                <a:latin typeface="Nimbus Sans"/>
                <a:ea typeface="Nimbus Sans"/>
                <a:cs typeface="Nimbus Sans"/>
              </a:rPr>
              <a:t>Several enterprise controls remain incomplete, including durable rate limiting and production monitoring</a:t>
            </a:r>
          </a:p>
        </p:txBody>
      </p:sp>
      <p:sp>
        <p:nvSpPr>
          <p:cNvPr id="23" name="">
            <a:extLst xmlns:a="http://schemas.openxmlformats.org/drawingml/2006/main">
              <a:ext uri="{FF2B5EF4-FFF2-40B4-BE49-F238E27FC236}">
                <a16:creationId xmlns:a16="http://schemas.microsoft.com/office/drawing/2014/main" id="{1D6D02C2-7874-4AF4-8956-6EC8E8789F8F}"/>
              </a:ext>
            </a:extLst>
          </p:cNvPr>
          <p:cNvSpPr>
            <a:spLocks xmlns:a="http://schemas.openxmlformats.org/drawingml/2006/main" noGrp="1"/>
          </p:cNvSpPr>
          <p:nvPr/>
        </p:nvSpPr>
        <p:spPr>
          <a:xfrm xmlns:a="http://schemas.openxmlformats.org/drawingml/2006/main">
            <a:off x="8096250" y="1466850"/>
            <a:ext cx="3390900" cy="4552950"/>
          </a:xfrm>
          <a:prstGeom xmlns:a="http://schemas.openxmlformats.org/drawingml/2006/main" prst="roundRect">
            <a:avLst>
              <a:gd name="adj" fmla="val 2809"/>
            </a:avLst>
          </a:prstGeom>
          <a:solidFill xmlns:a="http://schemas.openxmlformats.org/drawingml/2006/main">
            <a:srgbClr val="071D33"/>
          </a:solidFill>
          <a:ln xmlns:a="http://schemas.openxmlformats.org/drawingml/2006/main" w="0">
            <a:solidFill>
              <a:srgbClr val="071D33"/>
            </a:solidFill>
            <a:prstDash val="solid"/>
          </a:ln>
        </p:spPr>
      </p:sp>
      <p:sp>
        <p:nvSpPr>
          <p:cNvPr id="24" name="">
            <a:extLst xmlns:a="http://schemas.openxmlformats.org/drawingml/2006/main">
              <a:ext uri="{FF2B5EF4-FFF2-40B4-BE49-F238E27FC236}">
                <a16:creationId xmlns:a16="http://schemas.microsoft.com/office/drawing/2014/main" id="{08DF6CB8-AE80-4834-A325-2BC9CE94D127}"/>
              </a:ext>
            </a:extLst>
          </p:cNvPr>
          <p:cNvSpPr>
            <a:spLocks xmlns:a="http://schemas.openxmlformats.org/drawingml/2006/main" noGrp="1"/>
          </p:cNvSpPr>
          <p:nvPr/>
        </p:nvSpPr>
        <p:spPr>
          <a:xfrm xmlns:a="http://schemas.openxmlformats.org/drawingml/2006/main">
            <a:off x="8420100" y="1790700"/>
            <a:ext cx="2724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1" i="0">
                <a:solidFill>
                  <a:srgbClr val="8FB9D7"/>
                </a:solidFill>
                <a:latin typeface="Nimbus Sans"/>
                <a:ea typeface="Nimbus Sans"/>
                <a:cs typeface="Nimbus Sans"/>
              </a:defRPr>
            </a:defPPr>
            <a:lvl1pPr algn="l">
              <a:defRPr sz="1125" b="1" i="0">
                <a:solidFill>
                  <a:srgbClr val="8FB9D7"/>
                </a:solidFill>
                <a:latin typeface="Nimbus Sans"/>
                <a:ea typeface="Nimbus Sans"/>
                <a:cs typeface="Nimbus Sans"/>
              </a:defRPr>
            </a:lvl1pPr>
            <a:lvl2pPr algn="l">
              <a:defRPr sz="1125" b="1" i="0">
                <a:solidFill>
                  <a:srgbClr val="8FB9D7"/>
                </a:solidFill>
                <a:latin typeface="Nimbus Sans"/>
                <a:ea typeface="Nimbus Sans"/>
                <a:cs typeface="Nimbus Sans"/>
              </a:defRPr>
            </a:lvl2pPr>
            <a:lvl3pPr algn="l">
              <a:defRPr sz="1125" b="1" i="0">
                <a:solidFill>
                  <a:srgbClr val="8FB9D7"/>
                </a:solidFill>
                <a:latin typeface="Nimbus Sans"/>
                <a:ea typeface="Nimbus Sans"/>
                <a:cs typeface="Nimbus Sans"/>
              </a:defRPr>
            </a:lvl3pPr>
            <a:lvl4pPr algn="l">
              <a:defRPr sz="1125" b="1" i="0">
                <a:solidFill>
                  <a:srgbClr val="8FB9D7"/>
                </a:solidFill>
                <a:latin typeface="Nimbus Sans"/>
                <a:ea typeface="Nimbus Sans"/>
                <a:cs typeface="Nimbus Sans"/>
              </a:defRPr>
            </a:lvl4pPr>
            <a:lvl5pPr algn="l">
              <a:defRPr sz="1125" b="1" i="0">
                <a:solidFill>
                  <a:srgbClr val="8FB9D7"/>
                </a:solidFill>
                <a:latin typeface="Nimbus Sans"/>
                <a:ea typeface="Nimbus Sans"/>
                <a:cs typeface="Nimbus Sans"/>
              </a:defRPr>
            </a:lvl5pPr>
            <a:lvl6pPr algn="l">
              <a:defRPr sz="1125" b="1" i="0">
                <a:solidFill>
                  <a:srgbClr val="8FB9D7"/>
                </a:solidFill>
                <a:latin typeface="Nimbus Sans"/>
                <a:ea typeface="Nimbus Sans"/>
                <a:cs typeface="Nimbus Sans"/>
              </a:defRPr>
            </a:lvl6pPr>
            <a:lvl7pPr algn="l">
              <a:defRPr sz="1125" b="1" i="0">
                <a:solidFill>
                  <a:srgbClr val="8FB9D7"/>
                </a:solidFill>
                <a:latin typeface="Nimbus Sans"/>
                <a:ea typeface="Nimbus Sans"/>
                <a:cs typeface="Nimbus Sans"/>
              </a:defRPr>
            </a:lvl7pPr>
            <a:lvl8pPr algn="l">
              <a:defRPr sz="1125" b="1" i="0">
                <a:solidFill>
                  <a:srgbClr val="8FB9D7"/>
                </a:solidFill>
                <a:latin typeface="Nimbus Sans"/>
                <a:ea typeface="Nimbus Sans"/>
                <a:cs typeface="Nimbus Sans"/>
              </a:defRPr>
            </a:lvl8pPr>
            <a:lvl9pPr algn="l">
              <a:defRPr sz="1125" b="1" i="0">
                <a:solidFill>
                  <a:srgbClr val="8FB9D7"/>
                </a:solidFill>
                <a:latin typeface="Nimbus Sans"/>
                <a:ea typeface="Nimbus Sans"/>
                <a:cs typeface="Nimbus Sans"/>
              </a:defRPr>
            </a:lvl9pPr>
          </a:lstStyle>
          <a:p xmlns:a="http://schemas.openxmlformats.org/drawingml/2006/main">
            <a:pPr algn="l">
              <a:defRPr sz="1125" b="1" i="0">
                <a:solidFill>
                  <a:srgbClr val="8FB9D7"/>
                </a:solidFill>
                <a:latin typeface="Nimbus Sans"/>
                <a:ea typeface="Nimbus Sans"/>
                <a:cs typeface="Nimbus Sans"/>
              </a:defRPr>
            </a:pPr>
            <a:r>
              <a:rPr sz="1125" b="1" i="0">
                <a:solidFill>
                  <a:srgbClr val="8FB9D7"/>
                </a:solidFill>
                <a:latin typeface="Nimbus Sans"/>
                <a:ea typeface="Nimbus Sans"/>
                <a:cs typeface="Nimbus Sans"/>
              </a:rPr>
              <a:t>Strategic conclusion</a:t>
            </a:r>
          </a:p>
        </p:txBody>
      </p:sp>
      <p:sp>
        <p:nvSpPr>
          <p:cNvPr id="25" name="">
            <a:extLst xmlns:a="http://schemas.openxmlformats.org/drawingml/2006/main">
              <a:ext uri="{FF2B5EF4-FFF2-40B4-BE49-F238E27FC236}">
                <a16:creationId xmlns:a16="http://schemas.microsoft.com/office/drawing/2014/main" id="{F144F676-05CD-44D7-B2BB-E72E456E091F}"/>
              </a:ext>
            </a:extLst>
          </p:cNvPr>
          <p:cNvSpPr>
            <a:spLocks xmlns:a="http://schemas.openxmlformats.org/drawingml/2006/main" noGrp="1"/>
          </p:cNvSpPr>
          <p:nvPr/>
        </p:nvSpPr>
        <p:spPr>
          <a:xfrm xmlns:a="http://schemas.openxmlformats.org/drawingml/2006/main">
            <a:off x="8420100" y="2324100"/>
            <a:ext cx="2724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00" b="1" i="0">
                <a:solidFill>
                  <a:srgbClr val="FFFFFF"/>
                </a:solidFill>
                <a:latin typeface="Nimbus Roman"/>
                <a:ea typeface="Nimbus Roman"/>
                <a:cs typeface="Nimbus Roman"/>
              </a:defRPr>
            </a:defPPr>
            <a:lvl1pPr algn="l">
              <a:defRPr sz="2100" b="1" i="0">
                <a:solidFill>
                  <a:srgbClr val="FFFFFF"/>
                </a:solidFill>
                <a:latin typeface="Nimbus Roman"/>
                <a:ea typeface="Nimbus Roman"/>
                <a:cs typeface="Nimbus Roman"/>
              </a:defRPr>
            </a:lvl1pPr>
            <a:lvl2pPr algn="l">
              <a:defRPr sz="2100" b="1" i="0">
                <a:solidFill>
                  <a:srgbClr val="FFFFFF"/>
                </a:solidFill>
                <a:latin typeface="Nimbus Roman"/>
                <a:ea typeface="Nimbus Roman"/>
                <a:cs typeface="Nimbus Roman"/>
              </a:defRPr>
            </a:lvl2pPr>
            <a:lvl3pPr algn="l">
              <a:defRPr sz="2100" b="1" i="0">
                <a:solidFill>
                  <a:srgbClr val="FFFFFF"/>
                </a:solidFill>
                <a:latin typeface="Nimbus Roman"/>
                <a:ea typeface="Nimbus Roman"/>
                <a:cs typeface="Nimbus Roman"/>
              </a:defRPr>
            </a:lvl3pPr>
            <a:lvl4pPr algn="l">
              <a:defRPr sz="2100" b="1" i="0">
                <a:solidFill>
                  <a:srgbClr val="FFFFFF"/>
                </a:solidFill>
                <a:latin typeface="Nimbus Roman"/>
                <a:ea typeface="Nimbus Roman"/>
                <a:cs typeface="Nimbus Roman"/>
              </a:defRPr>
            </a:lvl4pPr>
            <a:lvl5pPr algn="l">
              <a:defRPr sz="2100" b="1" i="0">
                <a:solidFill>
                  <a:srgbClr val="FFFFFF"/>
                </a:solidFill>
                <a:latin typeface="Nimbus Roman"/>
                <a:ea typeface="Nimbus Roman"/>
                <a:cs typeface="Nimbus Roman"/>
              </a:defRPr>
            </a:lvl5pPr>
            <a:lvl6pPr algn="l">
              <a:defRPr sz="2100" b="1" i="0">
                <a:solidFill>
                  <a:srgbClr val="FFFFFF"/>
                </a:solidFill>
                <a:latin typeface="Nimbus Roman"/>
                <a:ea typeface="Nimbus Roman"/>
                <a:cs typeface="Nimbus Roman"/>
              </a:defRPr>
            </a:lvl6pPr>
            <a:lvl7pPr algn="l">
              <a:defRPr sz="2100" b="1" i="0">
                <a:solidFill>
                  <a:srgbClr val="FFFFFF"/>
                </a:solidFill>
                <a:latin typeface="Nimbus Roman"/>
                <a:ea typeface="Nimbus Roman"/>
                <a:cs typeface="Nimbus Roman"/>
              </a:defRPr>
            </a:lvl7pPr>
            <a:lvl8pPr algn="l">
              <a:defRPr sz="2100" b="1" i="0">
                <a:solidFill>
                  <a:srgbClr val="FFFFFF"/>
                </a:solidFill>
                <a:latin typeface="Nimbus Roman"/>
                <a:ea typeface="Nimbus Roman"/>
                <a:cs typeface="Nimbus Roman"/>
              </a:defRPr>
            </a:lvl8pPr>
            <a:lvl9pPr algn="l">
              <a:defRPr sz="2100" b="1" i="0">
                <a:solidFill>
                  <a:srgbClr val="FFFFFF"/>
                </a:solidFill>
                <a:latin typeface="Nimbus Roman"/>
                <a:ea typeface="Nimbus Roman"/>
                <a:cs typeface="Nimbus Roman"/>
              </a:defRPr>
            </a:lvl9pPr>
          </a:lstStyle>
          <a:p xmlns:a="http://schemas.openxmlformats.org/drawingml/2006/main">
            <a:pPr algn="l">
              <a:defRPr sz="2100" b="1" i="0">
                <a:solidFill>
                  <a:srgbClr val="FFFFFF"/>
                </a:solidFill>
                <a:latin typeface="Nimbus Roman"/>
                <a:ea typeface="Nimbus Roman"/>
                <a:cs typeface="Nimbus Roman"/>
              </a:defRPr>
            </a:pPr>
            <a:r>
              <a:rPr sz="2100" b="1" i="0">
                <a:solidFill>
                  <a:srgbClr val="FFFFFF"/>
                </a:solidFill>
                <a:latin typeface="Nimbus Roman"/>
                <a:ea typeface="Nimbus Roman"/>
                <a:cs typeface="Nimbus Roman"/>
              </a:rPr>
              <a:t>The next investment should validate one workflow, not add more surface area.</a:t>
            </a:r>
          </a:p>
        </p:txBody>
      </p:sp>
      <p:sp>
        <p:nvSpPr>
          <p:cNvPr id="26" name="">
            <a:extLst xmlns:a="http://schemas.openxmlformats.org/drawingml/2006/main">
              <a:ext uri="{FF2B5EF4-FFF2-40B4-BE49-F238E27FC236}">
                <a16:creationId xmlns:a16="http://schemas.microsoft.com/office/drawing/2014/main" id="{51C58136-97FE-4F1F-B796-B63273E68F8E}"/>
              </a:ext>
            </a:extLst>
          </p:cNvPr>
          <p:cNvSpPr>
            <a:spLocks xmlns:a="http://schemas.openxmlformats.org/drawingml/2006/main" noGrp="1"/>
          </p:cNvSpPr>
          <p:nvPr/>
        </p:nvSpPr>
        <p:spPr>
          <a:xfrm xmlns:a="http://schemas.openxmlformats.org/drawingml/2006/main">
            <a:off x="8420100" y="3771900"/>
            <a:ext cx="2724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8FB9D7"/>
                </a:solidFill>
                <a:latin typeface="Nimbus Sans"/>
                <a:ea typeface="Nimbus Sans"/>
                <a:cs typeface="Nimbus Sans"/>
              </a:defRPr>
            </a:defPPr>
            <a:lvl1pPr algn="l">
              <a:defRPr sz="975" b="1" i="0">
                <a:solidFill>
                  <a:srgbClr val="8FB9D7"/>
                </a:solidFill>
                <a:latin typeface="Nimbus Sans"/>
                <a:ea typeface="Nimbus Sans"/>
                <a:cs typeface="Nimbus Sans"/>
              </a:defRPr>
            </a:lvl1pPr>
            <a:lvl2pPr algn="l">
              <a:defRPr sz="975" b="1" i="0">
                <a:solidFill>
                  <a:srgbClr val="8FB9D7"/>
                </a:solidFill>
                <a:latin typeface="Nimbus Sans"/>
                <a:ea typeface="Nimbus Sans"/>
                <a:cs typeface="Nimbus Sans"/>
              </a:defRPr>
            </a:lvl2pPr>
            <a:lvl3pPr algn="l">
              <a:defRPr sz="975" b="1" i="0">
                <a:solidFill>
                  <a:srgbClr val="8FB9D7"/>
                </a:solidFill>
                <a:latin typeface="Nimbus Sans"/>
                <a:ea typeface="Nimbus Sans"/>
                <a:cs typeface="Nimbus Sans"/>
              </a:defRPr>
            </a:lvl3pPr>
            <a:lvl4pPr algn="l">
              <a:defRPr sz="975" b="1" i="0">
                <a:solidFill>
                  <a:srgbClr val="8FB9D7"/>
                </a:solidFill>
                <a:latin typeface="Nimbus Sans"/>
                <a:ea typeface="Nimbus Sans"/>
                <a:cs typeface="Nimbus Sans"/>
              </a:defRPr>
            </a:lvl4pPr>
            <a:lvl5pPr algn="l">
              <a:defRPr sz="975" b="1" i="0">
                <a:solidFill>
                  <a:srgbClr val="8FB9D7"/>
                </a:solidFill>
                <a:latin typeface="Nimbus Sans"/>
                <a:ea typeface="Nimbus Sans"/>
                <a:cs typeface="Nimbus Sans"/>
              </a:defRPr>
            </a:lvl5pPr>
            <a:lvl6pPr algn="l">
              <a:defRPr sz="975" b="1" i="0">
                <a:solidFill>
                  <a:srgbClr val="8FB9D7"/>
                </a:solidFill>
                <a:latin typeface="Nimbus Sans"/>
                <a:ea typeface="Nimbus Sans"/>
                <a:cs typeface="Nimbus Sans"/>
              </a:defRPr>
            </a:lvl6pPr>
            <a:lvl7pPr algn="l">
              <a:defRPr sz="975" b="1" i="0">
                <a:solidFill>
                  <a:srgbClr val="8FB9D7"/>
                </a:solidFill>
                <a:latin typeface="Nimbus Sans"/>
                <a:ea typeface="Nimbus Sans"/>
                <a:cs typeface="Nimbus Sans"/>
              </a:defRPr>
            </a:lvl7pPr>
            <a:lvl8pPr algn="l">
              <a:defRPr sz="975" b="1" i="0">
                <a:solidFill>
                  <a:srgbClr val="8FB9D7"/>
                </a:solidFill>
                <a:latin typeface="Nimbus Sans"/>
                <a:ea typeface="Nimbus Sans"/>
                <a:cs typeface="Nimbus Sans"/>
              </a:defRPr>
            </a:lvl8pPr>
            <a:lvl9pPr algn="l">
              <a:defRPr sz="975" b="1" i="0">
                <a:solidFill>
                  <a:srgbClr val="8FB9D7"/>
                </a:solidFill>
                <a:latin typeface="Nimbus Sans"/>
                <a:ea typeface="Nimbus Sans"/>
                <a:cs typeface="Nimbus Sans"/>
              </a:defRPr>
            </a:lvl9pPr>
          </a:lstStyle>
          <a:p xmlns:a="http://schemas.openxmlformats.org/drawingml/2006/main">
            <a:pPr algn="l">
              <a:defRPr sz="975" b="1" i="0">
                <a:solidFill>
                  <a:srgbClr val="8FB9D7"/>
                </a:solidFill>
                <a:latin typeface="Nimbus Sans"/>
                <a:ea typeface="Nimbus Sans"/>
                <a:cs typeface="Nimbus Sans"/>
              </a:defRPr>
            </a:pPr>
            <a:r>
              <a:rPr sz="975" b="1" i="0">
                <a:solidFill>
                  <a:srgbClr val="8FB9D7"/>
                </a:solidFill>
                <a:latin typeface="Nimbus Sans"/>
                <a:ea typeface="Nimbus Sans"/>
                <a:cs typeface="Nimbus Sans"/>
              </a:rPr>
              <a:t>Recommended wedge</a:t>
            </a:r>
          </a:p>
        </p:txBody>
      </p:sp>
      <p:sp>
        <p:nvSpPr>
          <p:cNvPr id="27" name="">
            <a:extLst xmlns:a="http://schemas.openxmlformats.org/drawingml/2006/main">
              <a:ext uri="{FF2B5EF4-FFF2-40B4-BE49-F238E27FC236}">
                <a16:creationId xmlns:a16="http://schemas.microsoft.com/office/drawing/2014/main" id="{4C602762-5730-4548-B037-840F7ACAA764}"/>
              </a:ext>
            </a:extLst>
          </p:cNvPr>
          <p:cNvSpPr>
            <a:spLocks xmlns:a="http://schemas.openxmlformats.org/drawingml/2006/main" noGrp="1"/>
          </p:cNvSpPr>
          <p:nvPr/>
        </p:nvSpPr>
        <p:spPr>
          <a:xfrm xmlns:a="http://schemas.openxmlformats.org/drawingml/2006/main">
            <a:off x="8420100" y="4095750"/>
            <a:ext cx="27241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500" b="0" i="0">
                <a:solidFill>
                  <a:srgbClr val="FFFFFF"/>
                </a:solidFill>
                <a:latin typeface="Nimbus Sans"/>
                <a:ea typeface="Nimbus Sans"/>
                <a:cs typeface="Nimbus Sans"/>
              </a:defRPr>
            </a:defPPr>
            <a:lvl1pPr algn="l">
              <a:defRPr sz="1500" b="0" i="0">
                <a:solidFill>
                  <a:srgbClr val="FFFFFF"/>
                </a:solidFill>
                <a:latin typeface="Nimbus Sans"/>
                <a:ea typeface="Nimbus Sans"/>
                <a:cs typeface="Nimbus Sans"/>
              </a:defRPr>
            </a:lvl1pPr>
            <a:lvl2pPr algn="l">
              <a:defRPr sz="1500" b="0" i="0">
                <a:solidFill>
                  <a:srgbClr val="FFFFFF"/>
                </a:solidFill>
                <a:latin typeface="Nimbus Sans"/>
                <a:ea typeface="Nimbus Sans"/>
                <a:cs typeface="Nimbus Sans"/>
              </a:defRPr>
            </a:lvl2pPr>
            <a:lvl3pPr algn="l">
              <a:defRPr sz="1500" b="0" i="0">
                <a:solidFill>
                  <a:srgbClr val="FFFFFF"/>
                </a:solidFill>
                <a:latin typeface="Nimbus Sans"/>
                <a:ea typeface="Nimbus Sans"/>
                <a:cs typeface="Nimbus Sans"/>
              </a:defRPr>
            </a:lvl3pPr>
            <a:lvl4pPr algn="l">
              <a:defRPr sz="1500" b="0" i="0">
                <a:solidFill>
                  <a:srgbClr val="FFFFFF"/>
                </a:solidFill>
                <a:latin typeface="Nimbus Sans"/>
                <a:ea typeface="Nimbus Sans"/>
                <a:cs typeface="Nimbus Sans"/>
              </a:defRPr>
            </a:lvl4pPr>
            <a:lvl5pPr algn="l">
              <a:defRPr sz="1500" b="0" i="0">
                <a:solidFill>
                  <a:srgbClr val="FFFFFF"/>
                </a:solidFill>
                <a:latin typeface="Nimbus Sans"/>
                <a:ea typeface="Nimbus Sans"/>
                <a:cs typeface="Nimbus Sans"/>
              </a:defRPr>
            </a:lvl5pPr>
            <a:lvl6pPr algn="l">
              <a:defRPr sz="1500" b="0" i="0">
                <a:solidFill>
                  <a:srgbClr val="FFFFFF"/>
                </a:solidFill>
                <a:latin typeface="Nimbus Sans"/>
                <a:ea typeface="Nimbus Sans"/>
                <a:cs typeface="Nimbus Sans"/>
              </a:defRPr>
            </a:lvl6pPr>
            <a:lvl7pPr algn="l">
              <a:defRPr sz="1500" b="0" i="0">
                <a:solidFill>
                  <a:srgbClr val="FFFFFF"/>
                </a:solidFill>
                <a:latin typeface="Nimbus Sans"/>
                <a:ea typeface="Nimbus Sans"/>
                <a:cs typeface="Nimbus Sans"/>
              </a:defRPr>
            </a:lvl7pPr>
            <a:lvl8pPr algn="l">
              <a:defRPr sz="1500" b="0" i="0">
                <a:solidFill>
                  <a:srgbClr val="FFFFFF"/>
                </a:solidFill>
                <a:latin typeface="Nimbus Sans"/>
                <a:ea typeface="Nimbus Sans"/>
                <a:cs typeface="Nimbus Sans"/>
              </a:defRPr>
            </a:lvl8pPr>
            <a:lvl9pPr algn="l">
              <a:defRPr sz="1500" b="0" i="0">
                <a:solidFill>
                  <a:srgbClr val="FFFFFF"/>
                </a:solidFill>
                <a:latin typeface="Nimbus Sans"/>
                <a:ea typeface="Nimbus Sans"/>
                <a:cs typeface="Nimbus Sans"/>
              </a:defRPr>
            </a:lvl9pPr>
          </a:lstStyle>
          <a:p xmlns:a="http://schemas.openxmlformats.org/drawingml/2006/main">
            <a:pPr algn="l">
              <a:defRPr sz="1500" b="0" i="0">
                <a:solidFill>
                  <a:srgbClr val="FFFFFF"/>
                </a:solidFill>
                <a:latin typeface="Nimbus Sans"/>
                <a:ea typeface="Nimbus Sans"/>
                <a:cs typeface="Nimbus Sans"/>
              </a:defRPr>
            </a:pPr>
            <a:r>
              <a:rPr sz="1500" b="0" i="0">
                <a:solidFill>
                  <a:srgbClr val="FFFFFF"/>
                </a:solidFill>
                <a:latin typeface="Nimbus Sans"/>
                <a:ea typeface="Nimbus Sans"/>
                <a:cs typeface="Nimbus Sans"/>
              </a:rPr>
              <a:t>Medical Affairs trial education and outreach planning</a:t>
            </a:r>
          </a:p>
        </p:txBody>
      </p:sp>
      <p:sp>
        <p:nvSpPr>
          <p:cNvPr id="28" name="">
            <a:extLst xmlns:a="http://schemas.openxmlformats.org/drawingml/2006/main">
              <a:ext uri="{FF2B5EF4-FFF2-40B4-BE49-F238E27FC236}">
                <a16:creationId xmlns:a16="http://schemas.microsoft.com/office/drawing/2014/main" id="{5D4CF46E-84C9-4D5E-B3B0-DC6053C81145}"/>
              </a:ext>
            </a:extLst>
          </p:cNvPr>
          <p:cNvSpPr>
            <a:spLocks xmlns:a="http://schemas.openxmlformats.org/drawingml/2006/main" noGrp="1"/>
          </p:cNvSpPr>
          <p:nvPr/>
        </p:nvSpPr>
        <p:spPr>
          <a:xfrm xmlns:a="http://schemas.openxmlformats.org/drawingml/2006/main">
            <a:off x="8420100" y="4953000"/>
            <a:ext cx="2724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8FB9D7"/>
                </a:solidFill>
                <a:latin typeface="Nimbus Sans"/>
                <a:ea typeface="Nimbus Sans"/>
                <a:cs typeface="Nimbus Sans"/>
              </a:defRPr>
            </a:defPPr>
            <a:lvl1pPr algn="l">
              <a:defRPr sz="975" b="1" i="0">
                <a:solidFill>
                  <a:srgbClr val="8FB9D7"/>
                </a:solidFill>
                <a:latin typeface="Nimbus Sans"/>
                <a:ea typeface="Nimbus Sans"/>
                <a:cs typeface="Nimbus Sans"/>
              </a:defRPr>
            </a:lvl1pPr>
            <a:lvl2pPr algn="l">
              <a:defRPr sz="975" b="1" i="0">
                <a:solidFill>
                  <a:srgbClr val="8FB9D7"/>
                </a:solidFill>
                <a:latin typeface="Nimbus Sans"/>
                <a:ea typeface="Nimbus Sans"/>
                <a:cs typeface="Nimbus Sans"/>
              </a:defRPr>
            </a:lvl2pPr>
            <a:lvl3pPr algn="l">
              <a:defRPr sz="975" b="1" i="0">
                <a:solidFill>
                  <a:srgbClr val="8FB9D7"/>
                </a:solidFill>
                <a:latin typeface="Nimbus Sans"/>
                <a:ea typeface="Nimbus Sans"/>
                <a:cs typeface="Nimbus Sans"/>
              </a:defRPr>
            </a:lvl3pPr>
            <a:lvl4pPr algn="l">
              <a:defRPr sz="975" b="1" i="0">
                <a:solidFill>
                  <a:srgbClr val="8FB9D7"/>
                </a:solidFill>
                <a:latin typeface="Nimbus Sans"/>
                <a:ea typeface="Nimbus Sans"/>
                <a:cs typeface="Nimbus Sans"/>
              </a:defRPr>
            </a:lvl4pPr>
            <a:lvl5pPr algn="l">
              <a:defRPr sz="975" b="1" i="0">
                <a:solidFill>
                  <a:srgbClr val="8FB9D7"/>
                </a:solidFill>
                <a:latin typeface="Nimbus Sans"/>
                <a:ea typeface="Nimbus Sans"/>
                <a:cs typeface="Nimbus Sans"/>
              </a:defRPr>
            </a:lvl5pPr>
            <a:lvl6pPr algn="l">
              <a:defRPr sz="975" b="1" i="0">
                <a:solidFill>
                  <a:srgbClr val="8FB9D7"/>
                </a:solidFill>
                <a:latin typeface="Nimbus Sans"/>
                <a:ea typeface="Nimbus Sans"/>
                <a:cs typeface="Nimbus Sans"/>
              </a:defRPr>
            </a:lvl6pPr>
            <a:lvl7pPr algn="l">
              <a:defRPr sz="975" b="1" i="0">
                <a:solidFill>
                  <a:srgbClr val="8FB9D7"/>
                </a:solidFill>
                <a:latin typeface="Nimbus Sans"/>
                <a:ea typeface="Nimbus Sans"/>
                <a:cs typeface="Nimbus Sans"/>
              </a:defRPr>
            </a:lvl7pPr>
            <a:lvl8pPr algn="l">
              <a:defRPr sz="975" b="1" i="0">
                <a:solidFill>
                  <a:srgbClr val="8FB9D7"/>
                </a:solidFill>
                <a:latin typeface="Nimbus Sans"/>
                <a:ea typeface="Nimbus Sans"/>
                <a:cs typeface="Nimbus Sans"/>
              </a:defRPr>
            </a:lvl8pPr>
            <a:lvl9pPr algn="l">
              <a:defRPr sz="975" b="1" i="0">
                <a:solidFill>
                  <a:srgbClr val="8FB9D7"/>
                </a:solidFill>
                <a:latin typeface="Nimbus Sans"/>
                <a:ea typeface="Nimbus Sans"/>
                <a:cs typeface="Nimbus Sans"/>
              </a:defRPr>
            </a:lvl9pPr>
          </a:lstStyle>
          <a:p xmlns:a="http://schemas.openxmlformats.org/drawingml/2006/main">
            <a:pPr algn="l">
              <a:defRPr sz="975" b="1" i="0">
                <a:solidFill>
                  <a:srgbClr val="8FB9D7"/>
                </a:solidFill>
                <a:latin typeface="Nimbus Sans"/>
                <a:ea typeface="Nimbus Sans"/>
                <a:cs typeface="Nimbus Sans"/>
              </a:defRPr>
            </a:pPr>
            <a:r>
              <a:rPr sz="975" b="1" i="0">
                <a:solidFill>
                  <a:srgbClr val="8FB9D7"/>
                </a:solidFill>
                <a:latin typeface="Nimbus Sans"/>
                <a:ea typeface="Nimbus Sans"/>
                <a:cs typeface="Nimbus Sans"/>
              </a:rPr>
              <a:t>Decision required</a:t>
            </a:r>
          </a:p>
        </p:txBody>
      </p:sp>
      <p:sp>
        <p:nvSpPr>
          <p:cNvPr id="29" name="">
            <a:extLst xmlns:a="http://schemas.openxmlformats.org/drawingml/2006/main">
              <a:ext uri="{FF2B5EF4-FFF2-40B4-BE49-F238E27FC236}">
                <a16:creationId xmlns:a16="http://schemas.microsoft.com/office/drawing/2014/main" id="{973F126B-997F-4500-8295-FF86B8F90AEE}"/>
              </a:ext>
            </a:extLst>
          </p:cNvPr>
          <p:cNvSpPr>
            <a:spLocks xmlns:a="http://schemas.openxmlformats.org/drawingml/2006/main" noGrp="1"/>
          </p:cNvSpPr>
          <p:nvPr/>
        </p:nvSpPr>
        <p:spPr>
          <a:xfrm xmlns:a="http://schemas.openxmlformats.org/drawingml/2006/main">
            <a:off x="8420100" y="5257800"/>
            <a:ext cx="27241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0" i="0">
                <a:solidFill>
                  <a:srgbClr val="C5D5E2"/>
                </a:solidFill>
                <a:latin typeface="Nimbus Sans"/>
                <a:ea typeface="Nimbus Sans"/>
                <a:cs typeface="Nimbus Sans"/>
              </a:defRPr>
            </a:defPPr>
            <a:lvl1pPr algn="l">
              <a:defRPr sz="1200" b="0" i="0">
                <a:solidFill>
                  <a:srgbClr val="C5D5E2"/>
                </a:solidFill>
                <a:latin typeface="Nimbus Sans"/>
                <a:ea typeface="Nimbus Sans"/>
                <a:cs typeface="Nimbus Sans"/>
              </a:defRPr>
            </a:lvl1pPr>
            <a:lvl2pPr algn="l">
              <a:defRPr sz="1200" b="0" i="0">
                <a:solidFill>
                  <a:srgbClr val="C5D5E2"/>
                </a:solidFill>
                <a:latin typeface="Nimbus Sans"/>
                <a:ea typeface="Nimbus Sans"/>
                <a:cs typeface="Nimbus Sans"/>
              </a:defRPr>
            </a:lvl2pPr>
            <a:lvl3pPr algn="l">
              <a:defRPr sz="1200" b="0" i="0">
                <a:solidFill>
                  <a:srgbClr val="C5D5E2"/>
                </a:solidFill>
                <a:latin typeface="Nimbus Sans"/>
                <a:ea typeface="Nimbus Sans"/>
                <a:cs typeface="Nimbus Sans"/>
              </a:defRPr>
            </a:lvl3pPr>
            <a:lvl4pPr algn="l">
              <a:defRPr sz="1200" b="0" i="0">
                <a:solidFill>
                  <a:srgbClr val="C5D5E2"/>
                </a:solidFill>
                <a:latin typeface="Nimbus Sans"/>
                <a:ea typeface="Nimbus Sans"/>
                <a:cs typeface="Nimbus Sans"/>
              </a:defRPr>
            </a:lvl4pPr>
            <a:lvl5pPr algn="l">
              <a:defRPr sz="1200" b="0" i="0">
                <a:solidFill>
                  <a:srgbClr val="C5D5E2"/>
                </a:solidFill>
                <a:latin typeface="Nimbus Sans"/>
                <a:ea typeface="Nimbus Sans"/>
                <a:cs typeface="Nimbus Sans"/>
              </a:defRPr>
            </a:lvl5pPr>
            <a:lvl6pPr algn="l">
              <a:defRPr sz="1200" b="0" i="0">
                <a:solidFill>
                  <a:srgbClr val="C5D5E2"/>
                </a:solidFill>
                <a:latin typeface="Nimbus Sans"/>
                <a:ea typeface="Nimbus Sans"/>
                <a:cs typeface="Nimbus Sans"/>
              </a:defRPr>
            </a:lvl6pPr>
            <a:lvl7pPr algn="l">
              <a:defRPr sz="1200" b="0" i="0">
                <a:solidFill>
                  <a:srgbClr val="C5D5E2"/>
                </a:solidFill>
                <a:latin typeface="Nimbus Sans"/>
                <a:ea typeface="Nimbus Sans"/>
                <a:cs typeface="Nimbus Sans"/>
              </a:defRPr>
            </a:lvl7pPr>
            <a:lvl8pPr algn="l">
              <a:defRPr sz="1200" b="0" i="0">
                <a:solidFill>
                  <a:srgbClr val="C5D5E2"/>
                </a:solidFill>
                <a:latin typeface="Nimbus Sans"/>
                <a:ea typeface="Nimbus Sans"/>
                <a:cs typeface="Nimbus Sans"/>
              </a:defRPr>
            </a:lvl8pPr>
            <a:lvl9pPr algn="l">
              <a:defRPr sz="1200" b="0" i="0">
                <a:solidFill>
                  <a:srgbClr val="C5D5E2"/>
                </a:solidFill>
                <a:latin typeface="Nimbus Sans"/>
                <a:ea typeface="Nimbus Sans"/>
                <a:cs typeface="Nimbus Sans"/>
              </a:defRPr>
            </a:lvl9pPr>
          </a:lstStyle>
          <a:p xmlns:a="http://schemas.openxmlformats.org/drawingml/2006/main">
            <a:pPr algn="l">
              <a:defRPr sz="1200" b="0" i="0">
                <a:solidFill>
                  <a:srgbClr val="C5D5E2"/>
                </a:solidFill>
                <a:latin typeface="Nimbus Sans"/>
                <a:ea typeface="Nimbus Sans"/>
                <a:cs typeface="Nimbus Sans"/>
              </a:defRPr>
            </a:pPr>
            <a:r>
              <a:rPr sz="1200" b="0" i="0">
                <a:solidFill>
                  <a:srgbClr val="C5D5E2"/>
                </a:solidFill>
                <a:latin typeface="Nimbus Sans"/>
                <a:ea typeface="Nimbus Sans"/>
                <a:cs typeface="Nimbus Sans"/>
              </a:rPr>
              <a:t>Run a bounded pilot before funding persistent profiles or autonomous agents</a:t>
            </a:r>
          </a:p>
        </p:txBody>
      </p:sp>
      <p:sp>
        <p:nvSpPr>
          <p:cNvPr id="30" name="">
            <a:extLst xmlns:a="http://schemas.openxmlformats.org/drawingml/2006/main">
              <a:ext uri="{FF2B5EF4-FFF2-40B4-BE49-F238E27FC236}">
                <a16:creationId xmlns:a16="http://schemas.microsoft.com/office/drawing/2014/main" id="{2C199B11-74F0-4F4A-9CD1-B2E1D0ACFA8A}"/>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31" name="">
            <a:extLst xmlns:a="http://schemas.openxmlformats.org/drawingml/2006/main">
              <a:ext uri="{FF2B5EF4-FFF2-40B4-BE49-F238E27FC236}">
                <a16:creationId xmlns:a16="http://schemas.microsoft.com/office/drawing/2014/main" id="{862B8CEE-5B67-40CF-A71C-896672D7A8B9}"/>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32" name="">
            <a:extLst xmlns:a="http://schemas.openxmlformats.org/drawingml/2006/main">
              <a:ext uri="{FF2B5EF4-FFF2-40B4-BE49-F238E27FC236}">
                <a16:creationId xmlns:a16="http://schemas.microsoft.com/office/drawing/2014/main" id="{1E3AFEB1-CB18-4944-91D8-DFB1BD9966AE}"/>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Assessment based on current source, roadmap and observed product state</a:t>
            </a:r>
          </a:p>
        </p:txBody>
      </p:sp>
    </p:spTree>
    <p:extLst>
      <p:ext uri="{BB962C8B-B14F-4D97-AF65-F5344CB8AC3E}">
        <p14:creationId xmlns:p14="http://schemas.microsoft.com/office/powerpoint/2010/main" val="152936552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8" name="">
            <a:extLst xmlns:a="http://schemas.openxmlformats.org/drawingml/2006/main">
              <a:ext uri="{FF2B5EF4-FFF2-40B4-BE49-F238E27FC236}">
                <a16:creationId xmlns:a16="http://schemas.microsoft.com/office/drawing/2014/main" id="{646DB800-C447-48EF-A02F-A9C9A881F990}"/>
              </a:ext>
            </a:extLst>
          </p:cNvPr>
          <p:cNvCxnSpPr>
            <a:stCxn xmlns:a="http://schemas.openxmlformats.org/drawingml/2006/main" id="17" idx="3"/>
            <a:endCxn xmlns:a="http://schemas.openxmlformats.org/drawingml/2006/main" id="21" idx="1"/>
          </p:cNvCxnSpPr>
          <p:nvPr/>
        </p:nvCxnSpPr>
        <p:spPr>
          <a:xfrm xmlns:a="http://schemas.openxmlformats.org/drawingml/2006/main">
            <a:off x="9334500" y="3162300"/>
            <a:ext cx="438150" cy="0"/>
          </a:xfrm>
          <a:prstGeom xmlns:a="http://schemas.openxmlformats.org/drawingml/2006/main" prst="straightConnector1">
            <a:avLst/>
          </a:prstGeom>
          <a:ln xmlns:a="http://schemas.openxmlformats.org/drawingml/2006/main" w="14288">
            <a:solidFill>
              <a:srgbClr val="1769AA"/>
            </a:solidFill>
            <a:prstDash val="solid"/>
            <a:tailEnd type="arrow" w="med" len="med"/>
          </a:ln>
        </p:spPr>
      </p:cxnSp>
      <p:cxnSp>
        <p:nvCxnSpPr>
          <p:cNvPr id="27" name="">
            <a:extLst xmlns:a="http://schemas.openxmlformats.org/drawingml/2006/main">
              <a:ext uri="{FF2B5EF4-FFF2-40B4-BE49-F238E27FC236}">
                <a16:creationId xmlns:a16="http://schemas.microsoft.com/office/drawing/2014/main" id="{BD349A89-C079-407D-9EC6-5033A93FA860}"/>
              </a:ext>
            </a:extLst>
          </p:cNvPr>
          <p:cNvCxnSpPr>
            <a:stCxn xmlns:a="http://schemas.openxmlformats.org/drawingml/2006/main" id="13" idx="3"/>
            <a:endCxn xmlns:a="http://schemas.openxmlformats.org/drawingml/2006/main" id="17" idx="1"/>
          </p:cNvCxnSpPr>
          <p:nvPr/>
        </p:nvCxnSpPr>
        <p:spPr>
          <a:xfrm xmlns:a="http://schemas.openxmlformats.org/drawingml/2006/main">
            <a:off x="7029450" y="3162300"/>
            <a:ext cx="438150" cy="0"/>
          </a:xfrm>
          <a:prstGeom xmlns:a="http://schemas.openxmlformats.org/drawingml/2006/main" prst="straightConnector1">
            <a:avLst/>
          </a:prstGeom>
          <a:ln xmlns:a="http://schemas.openxmlformats.org/drawingml/2006/main" w="14288">
            <a:solidFill>
              <a:srgbClr val="1769AA"/>
            </a:solidFill>
            <a:prstDash val="solid"/>
            <a:tailEnd type="arrow" w="med" len="med"/>
          </a:ln>
        </p:spPr>
      </p:cxnSp>
      <p:cxnSp>
        <p:nvCxnSpPr>
          <p:cNvPr id="26" name="">
            <a:extLst xmlns:a="http://schemas.openxmlformats.org/drawingml/2006/main">
              <a:ext uri="{FF2B5EF4-FFF2-40B4-BE49-F238E27FC236}">
                <a16:creationId xmlns:a16="http://schemas.microsoft.com/office/drawing/2014/main" id="{4BCA084C-1492-457A-B5E9-90E9E0251302}"/>
              </a:ext>
            </a:extLst>
          </p:cNvPr>
          <p:cNvCxnSpPr>
            <a:stCxn xmlns:a="http://schemas.openxmlformats.org/drawingml/2006/main" id="9" idx="3"/>
            <a:endCxn xmlns:a="http://schemas.openxmlformats.org/drawingml/2006/main" id="13" idx="1"/>
          </p:cNvCxnSpPr>
          <p:nvPr/>
        </p:nvCxnSpPr>
        <p:spPr>
          <a:xfrm xmlns:a="http://schemas.openxmlformats.org/drawingml/2006/main">
            <a:off x="4724400" y="3162300"/>
            <a:ext cx="438150" cy="0"/>
          </a:xfrm>
          <a:prstGeom xmlns:a="http://schemas.openxmlformats.org/drawingml/2006/main" prst="straightConnector1">
            <a:avLst/>
          </a:prstGeom>
          <a:ln xmlns:a="http://schemas.openxmlformats.org/drawingml/2006/main" w="14288">
            <a:solidFill>
              <a:srgbClr val="1769AA"/>
            </a:solidFill>
            <a:prstDash val="solid"/>
            <a:tailEnd type="arrow" w="med" len="med"/>
          </a:ln>
        </p:spPr>
      </p:cxnSp>
      <p:cxnSp>
        <p:nvCxnSpPr>
          <p:cNvPr id="25" name="">
            <a:extLst xmlns:a="http://schemas.openxmlformats.org/drawingml/2006/main">
              <a:ext uri="{FF2B5EF4-FFF2-40B4-BE49-F238E27FC236}">
                <a16:creationId xmlns:a16="http://schemas.microsoft.com/office/drawing/2014/main" id="{3A4D4D1C-CD99-4D7D-9647-46E592DC5A11}"/>
              </a:ext>
            </a:extLst>
          </p:cNvPr>
          <p:cNvCxnSpPr>
            <a:stCxn xmlns:a="http://schemas.openxmlformats.org/drawingml/2006/main" id="5" idx="3"/>
            <a:endCxn xmlns:a="http://schemas.openxmlformats.org/drawingml/2006/main" id="9" idx="1"/>
          </p:cNvCxnSpPr>
          <p:nvPr/>
        </p:nvCxnSpPr>
        <p:spPr>
          <a:xfrm xmlns:a="http://schemas.openxmlformats.org/drawingml/2006/main">
            <a:off x="2419350" y="3162300"/>
            <a:ext cx="438150" cy="0"/>
          </a:xfrm>
          <a:prstGeom xmlns:a="http://schemas.openxmlformats.org/drawingml/2006/main" prst="straightConnector1">
            <a:avLst/>
          </a:prstGeom>
          <a:ln xmlns:a="http://schemas.openxmlformats.org/drawingml/2006/main" w="14288">
            <a:solidFill>
              <a:srgbClr val="1769AA"/>
            </a:solidFill>
            <a:prstDash val="solid"/>
            <a:tailEnd type="arrow" w="med" len="med"/>
          </a:ln>
        </p:spPr>
      </p:cxnSp>
      <p:sp>
        <p:nvSpPr>
          <p:cNvPr id="35" name="">
            <a:extLst xmlns:a="http://schemas.openxmlformats.org/drawingml/2006/main">
              <a:ext uri="{FF2B5EF4-FFF2-40B4-BE49-F238E27FC236}">
                <a16:creationId xmlns:a16="http://schemas.microsoft.com/office/drawing/2014/main" id="{2C21FD3F-C579-4D60-BDEA-06116C5AB261}"/>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Clinical trial information workflow</a:t>
            </a:r>
          </a:p>
        </p:txBody>
      </p:sp>
      <p:sp>
        <p:nvSpPr>
          <p:cNvPr id="2" name="">
            <a:extLst xmlns:a="http://schemas.openxmlformats.org/drawingml/2006/main">
              <a:ext uri="{FF2B5EF4-FFF2-40B4-BE49-F238E27FC236}">
                <a16:creationId xmlns:a16="http://schemas.microsoft.com/office/drawing/2014/main" id="{DFD484AA-2924-4613-8012-1F574D9164FF}"/>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03</a:t>
            </a:r>
          </a:p>
        </p:txBody>
      </p:sp>
      <p:sp>
        <p:nvSpPr>
          <p:cNvPr id="3" name="">
            <a:extLst xmlns:a="http://schemas.openxmlformats.org/drawingml/2006/main">
              <a:ext uri="{FF2B5EF4-FFF2-40B4-BE49-F238E27FC236}">
                <a16:creationId xmlns:a16="http://schemas.microsoft.com/office/drawing/2014/main" id="{573F1A5B-6217-4C32-B643-69D374479850}"/>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The registry contains the source data, while the decision workflow spans multiple tools and interpretation steps</a:t>
            </a:r>
          </a:p>
        </p:txBody>
      </p:sp>
      <p:sp>
        <p:nvSpPr>
          <p:cNvPr id="4" name="">
            <a:extLst xmlns:a="http://schemas.openxmlformats.org/drawingml/2006/main">
              <a:ext uri="{FF2B5EF4-FFF2-40B4-BE49-F238E27FC236}">
                <a16:creationId xmlns:a16="http://schemas.microsoft.com/office/drawing/2014/main" id="{BE97D92E-A91D-4F3D-9BD8-3198C98037CB}"/>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412A61CF-AD82-4703-94AF-37A5B6C42936}"/>
              </a:ext>
            </a:extLst>
          </p:cNvPr>
          <p:cNvSpPr>
            <a:spLocks xmlns:a="http://schemas.openxmlformats.org/drawingml/2006/main" noGrp="1"/>
          </p:cNvSpPr>
          <p:nvPr/>
        </p:nvSpPr>
        <p:spPr>
          <a:xfrm xmlns:a="http://schemas.openxmlformats.org/drawingml/2006/main">
            <a:off x="552450" y="1809750"/>
            <a:ext cx="1866900" cy="2705100"/>
          </a:xfrm>
          <a:prstGeom xmlns:a="http://schemas.openxmlformats.org/drawingml/2006/main" prst="roundRect">
            <a:avLst>
              <a:gd name="adj" fmla="val 4082"/>
            </a:avLst>
          </a:prstGeom>
          <a:solidFill xmlns:a="http://schemas.openxmlformats.org/drawingml/2006/main">
            <a:srgbClr val="EAF2F8"/>
          </a:solidFill>
          <a:ln xmlns:a="http://schemas.openxmlformats.org/drawingml/2006/main" w="11430">
            <a:solidFill>
              <a:srgbClr val="1769AA"/>
            </a:solidFill>
            <a:prstDash val="solid"/>
          </a:ln>
        </p:spPr>
      </p:sp>
      <p:sp>
        <p:nvSpPr>
          <p:cNvPr id="6" name="">
            <a:extLst xmlns:a="http://schemas.openxmlformats.org/drawingml/2006/main">
              <a:ext uri="{FF2B5EF4-FFF2-40B4-BE49-F238E27FC236}">
                <a16:creationId xmlns:a16="http://schemas.microsoft.com/office/drawing/2014/main" id="{CC52EDE4-EDA2-44FF-AA06-20370B4099F0}"/>
              </a:ext>
            </a:extLst>
          </p:cNvPr>
          <p:cNvSpPr>
            <a:spLocks xmlns:a="http://schemas.openxmlformats.org/drawingml/2006/main" noGrp="1"/>
          </p:cNvSpPr>
          <p:nvPr/>
        </p:nvSpPr>
        <p:spPr>
          <a:xfrm xmlns:a="http://schemas.openxmlformats.org/drawingml/2006/main">
            <a:off x="723900" y="1981200"/>
            <a:ext cx="4000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1769AA"/>
                </a:solidFill>
                <a:latin typeface="Nimbus Sans"/>
                <a:ea typeface="Nimbus Sans"/>
                <a:cs typeface="Nimbus Sans"/>
              </a:defRPr>
            </a:defPPr>
            <a:lvl1pPr algn="l">
              <a:defRPr sz="900" b="1" i="0">
                <a:solidFill>
                  <a:srgbClr val="1769AA"/>
                </a:solidFill>
                <a:latin typeface="Nimbus Sans"/>
                <a:ea typeface="Nimbus Sans"/>
                <a:cs typeface="Nimbus Sans"/>
              </a:defRPr>
            </a:lvl1pPr>
            <a:lvl2pPr algn="l">
              <a:defRPr sz="900" b="1" i="0">
                <a:solidFill>
                  <a:srgbClr val="1769AA"/>
                </a:solidFill>
                <a:latin typeface="Nimbus Sans"/>
                <a:ea typeface="Nimbus Sans"/>
                <a:cs typeface="Nimbus Sans"/>
              </a:defRPr>
            </a:lvl2pPr>
            <a:lvl3pPr algn="l">
              <a:defRPr sz="900" b="1" i="0">
                <a:solidFill>
                  <a:srgbClr val="1769AA"/>
                </a:solidFill>
                <a:latin typeface="Nimbus Sans"/>
                <a:ea typeface="Nimbus Sans"/>
                <a:cs typeface="Nimbus Sans"/>
              </a:defRPr>
            </a:lvl3pPr>
            <a:lvl4pPr algn="l">
              <a:defRPr sz="900" b="1" i="0">
                <a:solidFill>
                  <a:srgbClr val="1769AA"/>
                </a:solidFill>
                <a:latin typeface="Nimbus Sans"/>
                <a:ea typeface="Nimbus Sans"/>
                <a:cs typeface="Nimbus Sans"/>
              </a:defRPr>
            </a:lvl4pPr>
            <a:lvl5pPr algn="l">
              <a:defRPr sz="900" b="1" i="0">
                <a:solidFill>
                  <a:srgbClr val="1769AA"/>
                </a:solidFill>
                <a:latin typeface="Nimbus Sans"/>
                <a:ea typeface="Nimbus Sans"/>
                <a:cs typeface="Nimbus Sans"/>
              </a:defRPr>
            </a:lvl5pPr>
            <a:lvl6pPr algn="l">
              <a:defRPr sz="900" b="1" i="0">
                <a:solidFill>
                  <a:srgbClr val="1769AA"/>
                </a:solidFill>
                <a:latin typeface="Nimbus Sans"/>
                <a:ea typeface="Nimbus Sans"/>
                <a:cs typeface="Nimbus Sans"/>
              </a:defRPr>
            </a:lvl6pPr>
            <a:lvl7pPr algn="l">
              <a:defRPr sz="900" b="1" i="0">
                <a:solidFill>
                  <a:srgbClr val="1769AA"/>
                </a:solidFill>
                <a:latin typeface="Nimbus Sans"/>
                <a:ea typeface="Nimbus Sans"/>
                <a:cs typeface="Nimbus Sans"/>
              </a:defRPr>
            </a:lvl7pPr>
            <a:lvl8pPr algn="l">
              <a:defRPr sz="900" b="1" i="0">
                <a:solidFill>
                  <a:srgbClr val="1769AA"/>
                </a:solidFill>
                <a:latin typeface="Nimbus Sans"/>
                <a:ea typeface="Nimbus Sans"/>
                <a:cs typeface="Nimbus Sans"/>
              </a:defRPr>
            </a:lvl8pPr>
            <a:lvl9pPr algn="l">
              <a:defRPr sz="900" b="1" i="0">
                <a:solidFill>
                  <a:srgbClr val="1769AA"/>
                </a:solidFill>
                <a:latin typeface="Nimbus Sans"/>
                <a:ea typeface="Nimbus Sans"/>
                <a:cs typeface="Nimbus Sans"/>
              </a:defRPr>
            </a:lvl9pPr>
          </a:lstStyle>
          <a:p xmlns:a="http://schemas.openxmlformats.org/drawingml/2006/main">
            <a:pPr algn="l">
              <a:defRPr sz="900" b="1" i="0">
                <a:solidFill>
                  <a:srgbClr val="1769AA"/>
                </a:solidFill>
                <a:latin typeface="Nimbus Sans"/>
                <a:ea typeface="Nimbus Sans"/>
                <a:cs typeface="Nimbus Sans"/>
              </a:defRPr>
            </a:pPr>
            <a:r>
              <a:rPr sz="900" b="1" i="0">
                <a:solidFill>
                  <a:srgbClr val="1769AA"/>
                </a:solidFill>
                <a:latin typeface="Nimbus Sans"/>
                <a:ea typeface="Nimbus Sans"/>
                <a:cs typeface="Nimbus Sans"/>
              </a:rPr>
              <a:t>01</a:t>
            </a:r>
          </a:p>
        </p:txBody>
      </p:sp>
      <p:sp>
        <p:nvSpPr>
          <p:cNvPr id="7" name="">
            <a:extLst xmlns:a="http://schemas.openxmlformats.org/drawingml/2006/main">
              <a:ext uri="{FF2B5EF4-FFF2-40B4-BE49-F238E27FC236}">
                <a16:creationId xmlns:a16="http://schemas.microsoft.com/office/drawing/2014/main" id="{0A05AF20-221D-43F3-8419-6E8510E52342}"/>
              </a:ext>
            </a:extLst>
          </p:cNvPr>
          <p:cNvSpPr>
            <a:spLocks xmlns:a="http://schemas.openxmlformats.org/drawingml/2006/main" noGrp="1"/>
          </p:cNvSpPr>
          <p:nvPr/>
        </p:nvSpPr>
        <p:spPr>
          <a:xfrm xmlns:a="http://schemas.openxmlformats.org/drawingml/2006/main">
            <a:off x="723900" y="2400300"/>
            <a:ext cx="1524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1" i="0">
                <a:solidFill>
                  <a:srgbClr val="071D33"/>
                </a:solidFill>
                <a:latin typeface="Nimbus Roman"/>
                <a:ea typeface="Nimbus Roman"/>
                <a:cs typeface="Nimbus Roman"/>
              </a:defRPr>
            </a:defPPr>
            <a:lvl1pPr algn="l">
              <a:defRPr sz="1650" b="1" i="0">
                <a:solidFill>
                  <a:srgbClr val="071D33"/>
                </a:solidFill>
                <a:latin typeface="Nimbus Roman"/>
                <a:ea typeface="Nimbus Roman"/>
                <a:cs typeface="Nimbus Roman"/>
              </a:defRPr>
            </a:lvl1pPr>
            <a:lvl2pPr algn="l">
              <a:defRPr sz="1650" b="1" i="0">
                <a:solidFill>
                  <a:srgbClr val="071D33"/>
                </a:solidFill>
                <a:latin typeface="Nimbus Roman"/>
                <a:ea typeface="Nimbus Roman"/>
                <a:cs typeface="Nimbus Roman"/>
              </a:defRPr>
            </a:lvl2pPr>
            <a:lvl3pPr algn="l">
              <a:defRPr sz="1650" b="1" i="0">
                <a:solidFill>
                  <a:srgbClr val="071D33"/>
                </a:solidFill>
                <a:latin typeface="Nimbus Roman"/>
                <a:ea typeface="Nimbus Roman"/>
                <a:cs typeface="Nimbus Roman"/>
              </a:defRPr>
            </a:lvl3pPr>
            <a:lvl4pPr algn="l">
              <a:defRPr sz="1650" b="1" i="0">
                <a:solidFill>
                  <a:srgbClr val="071D33"/>
                </a:solidFill>
                <a:latin typeface="Nimbus Roman"/>
                <a:ea typeface="Nimbus Roman"/>
                <a:cs typeface="Nimbus Roman"/>
              </a:defRPr>
            </a:lvl4pPr>
            <a:lvl5pPr algn="l">
              <a:defRPr sz="1650" b="1" i="0">
                <a:solidFill>
                  <a:srgbClr val="071D33"/>
                </a:solidFill>
                <a:latin typeface="Nimbus Roman"/>
                <a:ea typeface="Nimbus Roman"/>
                <a:cs typeface="Nimbus Roman"/>
              </a:defRPr>
            </a:lvl5pPr>
            <a:lvl6pPr algn="l">
              <a:defRPr sz="1650" b="1" i="0">
                <a:solidFill>
                  <a:srgbClr val="071D33"/>
                </a:solidFill>
                <a:latin typeface="Nimbus Roman"/>
                <a:ea typeface="Nimbus Roman"/>
                <a:cs typeface="Nimbus Roman"/>
              </a:defRPr>
            </a:lvl6pPr>
            <a:lvl7pPr algn="l">
              <a:defRPr sz="1650" b="1" i="0">
                <a:solidFill>
                  <a:srgbClr val="071D33"/>
                </a:solidFill>
                <a:latin typeface="Nimbus Roman"/>
                <a:ea typeface="Nimbus Roman"/>
                <a:cs typeface="Nimbus Roman"/>
              </a:defRPr>
            </a:lvl7pPr>
            <a:lvl8pPr algn="l">
              <a:defRPr sz="1650" b="1" i="0">
                <a:solidFill>
                  <a:srgbClr val="071D33"/>
                </a:solidFill>
                <a:latin typeface="Nimbus Roman"/>
                <a:ea typeface="Nimbus Roman"/>
                <a:cs typeface="Nimbus Roman"/>
              </a:defRPr>
            </a:lvl8pPr>
            <a:lvl9pPr algn="l">
              <a:defRPr sz="1650" b="1" i="0">
                <a:solidFill>
                  <a:srgbClr val="071D33"/>
                </a:solidFill>
                <a:latin typeface="Nimbus Roman"/>
                <a:ea typeface="Nimbus Roman"/>
                <a:cs typeface="Nimbus Roman"/>
              </a:defRPr>
            </a:lvl9pPr>
          </a:lstStyle>
          <a:p xmlns:a="http://schemas.openxmlformats.org/drawingml/2006/main">
            <a:pPr algn="l">
              <a:defRPr sz="1650" b="1" i="0">
                <a:solidFill>
                  <a:srgbClr val="071D33"/>
                </a:solidFill>
                <a:latin typeface="Nimbus Roman"/>
                <a:ea typeface="Nimbus Roman"/>
                <a:cs typeface="Nimbus Roman"/>
              </a:defRPr>
            </a:pPr>
            <a:r>
              <a:rPr sz="1650" b="1" i="0">
                <a:solidFill>
                  <a:srgbClr val="071D33"/>
                </a:solidFill>
                <a:latin typeface="Nimbus Roman"/>
                <a:ea typeface="Nimbus Roman"/>
                <a:cs typeface="Nimbus Roman"/>
              </a:rPr>
              <a:t>Question</a:t>
            </a:r>
          </a:p>
        </p:txBody>
      </p:sp>
      <p:sp>
        <p:nvSpPr>
          <p:cNvPr id="8" name="">
            <a:extLst xmlns:a="http://schemas.openxmlformats.org/drawingml/2006/main">
              <a:ext uri="{FF2B5EF4-FFF2-40B4-BE49-F238E27FC236}">
                <a16:creationId xmlns:a16="http://schemas.microsoft.com/office/drawing/2014/main" id="{DCCBE8E8-316F-4499-B067-EC8BD1244A58}"/>
              </a:ext>
            </a:extLst>
          </p:cNvPr>
          <p:cNvSpPr>
            <a:spLocks xmlns:a="http://schemas.openxmlformats.org/drawingml/2006/main" noGrp="1"/>
          </p:cNvSpPr>
          <p:nvPr/>
        </p:nvSpPr>
        <p:spPr>
          <a:xfrm xmlns:a="http://schemas.openxmlformats.org/drawingml/2006/main">
            <a:off x="723900" y="3124200"/>
            <a:ext cx="1524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A patient or professional starts with a condition, location, treatment history or biomarker.</a:t>
            </a:r>
          </a:p>
        </p:txBody>
      </p:sp>
      <p:sp>
        <p:nvSpPr>
          <p:cNvPr id="9" name="">
            <a:extLst xmlns:a="http://schemas.openxmlformats.org/drawingml/2006/main">
              <a:ext uri="{FF2B5EF4-FFF2-40B4-BE49-F238E27FC236}">
                <a16:creationId xmlns:a16="http://schemas.microsoft.com/office/drawing/2014/main" id="{156E2999-A6FA-4FED-B052-0BF1F1F45EB9}"/>
              </a:ext>
            </a:extLst>
          </p:cNvPr>
          <p:cNvSpPr>
            <a:spLocks xmlns:a="http://schemas.openxmlformats.org/drawingml/2006/main" noGrp="1"/>
          </p:cNvSpPr>
          <p:nvPr/>
        </p:nvSpPr>
        <p:spPr>
          <a:xfrm xmlns:a="http://schemas.openxmlformats.org/drawingml/2006/main">
            <a:off x="2857500" y="1809750"/>
            <a:ext cx="1866900" cy="2705100"/>
          </a:xfrm>
          <a:prstGeom xmlns:a="http://schemas.openxmlformats.org/drawingml/2006/main" prst="roundRect">
            <a:avLst>
              <a:gd name="adj" fmla="val 4082"/>
            </a:avLst>
          </a:prstGeom>
          <a:solidFill xmlns:a="http://schemas.openxmlformats.org/drawingml/2006/main">
            <a:srgbClr val="FFFFFF"/>
          </a:solidFill>
          <a:ln xmlns:a="http://schemas.openxmlformats.org/drawingml/2006/main" w="11430">
            <a:solidFill>
              <a:srgbClr val="E3E8EC"/>
            </a:solidFill>
            <a:prstDash val="solid"/>
          </a:ln>
        </p:spPr>
      </p:sp>
      <p:sp>
        <p:nvSpPr>
          <p:cNvPr id="10" name="">
            <a:extLst xmlns:a="http://schemas.openxmlformats.org/drawingml/2006/main">
              <a:ext uri="{FF2B5EF4-FFF2-40B4-BE49-F238E27FC236}">
                <a16:creationId xmlns:a16="http://schemas.microsoft.com/office/drawing/2014/main" id="{C0E822A2-7975-431B-B327-38CDF926E69F}"/>
              </a:ext>
            </a:extLst>
          </p:cNvPr>
          <p:cNvSpPr>
            <a:spLocks xmlns:a="http://schemas.openxmlformats.org/drawingml/2006/main" noGrp="1"/>
          </p:cNvSpPr>
          <p:nvPr/>
        </p:nvSpPr>
        <p:spPr>
          <a:xfrm xmlns:a="http://schemas.openxmlformats.org/drawingml/2006/main">
            <a:off x="3028950" y="1981200"/>
            <a:ext cx="4000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1769AA"/>
                </a:solidFill>
                <a:latin typeface="Nimbus Sans"/>
                <a:ea typeface="Nimbus Sans"/>
                <a:cs typeface="Nimbus Sans"/>
              </a:defRPr>
            </a:defPPr>
            <a:lvl1pPr algn="l">
              <a:defRPr sz="900" b="1" i="0">
                <a:solidFill>
                  <a:srgbClr val="1769AA"/>
                </a:solidFill>
                <a:latin typeface="Nimbus Sans"/>
                <a:ea typeface="Nimbus Sans"/>
                <a:cs typeface="Nimbus Sans"/>
              </a:defRPr>
            </a:lvl1pPr>
            <a:lvl2pPr algn="l">
              <a:defRPr sz="900" b="1" i="0">
                <a:solidFill>
                  <a:srgbClr val="1769AA"/>
                </a:solidFill>
                <a:latin typeface="Nimbus Sans"/>
                <a:ea typeface="Nimbus Sans"/>
                <a:cs typeface="Nimbus Sans"/>
              </a:defRPr>
            </a:lvl2pPr>
            <a:lvl3pPr algn="l">
              <a:defRPr sz="900" b="1" i="0">
                <a:solidFill>
                  <a:srgbClr val="1769AA"/>
                </a:solidFill>
                <a:latin typeface="Nimbus Sans"/>
                <a:ea typeface="Nimbus Sans"/>
                <a:cs typeface="Nimbus Sans"/>
              </a:defRPr>
            </a:lvl3pPr>
            <a:lvl4pPr algn="l">
              <a:defRPr sz="900" b="1" i="0">
                <a:solidFill>
                  <a:srgbClr val="1769AA"/>
                </a:solidFill>
                <a:latin typeface="Nimbus Sans"/>
                <a:ea typeface="Nimbus Sans"/>
                <a:cs typeface="Nimbus Sans"/>
              </a:defRPr>
            </a:lvl4pPr>
            <a:lvl5pPr algn="l">
              <a:defRPr sz="900" b="1" i="0">
                <a:solidFill>
                  <a:srgbClr val="1769AA"/>
                </a:solidFill>
                <a:latin typeface="Nimbus Sans"/>
                <a:ea typeface="Nimbus Sans"/>
                <a:cs typeface="Nimbus Sans"/>
              </a:defRPr>
            </a:lvl5pPr>
            <a:lvl6pPr algn="l">
              <a:defRPr sz="900" b="1" i="0">
                <a:solidFill>
                  <a:srgbClr val="1769AA"/>
                </a:solidFill>
                <a:latin typeface="Nimbus Sans"/>
                <a:ea typeface="Nimbus Sans"/>
                <a:cs typeface="Nimbus Sans"/>
              </a:defRPr>
            </a:lvl6pPr>
            <a:lvl7pPr algn="l">
              <a:defRPr sz="900" b="1" i="0">
                <a:solidFill>
                  <a:srgbClr val="1769AA"/>
                </a:solidFill>
                <a:latin typeface="Nimbus Sans"/>
                <a:ea typeface="Nimbus Sans"/>
                <a:cs typeface="Nimbus Sans"/>
              </a:defRPr>
            </a:lvl7pPr>
            <a:lvl8pPr algn="l">
              <a:defRPr sz="900" b="1" i="0">
                <a:solidFill>
                  <a:srgbClr val="1769AA"/>
                </a:solidFill>
                <a:latin typeface="Nimbus Sans"/>
                <a:ea typeface="Nimbus Sans"/>
                <a:cs typeface="Nimbus Sans"/>
              </a:defRPr>
            </a:lvl8pPr>
            <a:lvl9pPr algn="l">
              <a:defRPr sz="900" b="1" i="0">
                <a:solidFill>
                  <a:srgbClr val="1769AA"/>
                </a:solidFill>
                <a:latin typeface="Nimbus Sans"/>
                <a:ea typeface="Nimbus Sans"/>
                <a:cs typeface="Nimbus Sans"/>
              </a:defRPr>
            </a:lvl9pPr>
          </a:lstStyle>
          <a:p xmlns:a="http://schemas.openxmlformats.org/drawingml/2006/main">
            <a:pPr algn="l">
              <a:defRPr sz="900" b="1" i="0">
                <a:solidFill>
                  <a:srgbClr val="1769AA"/>
                </a:solidFill>
                <a:latin typeface="Nimbus Sans"/>
                <a:ea typeface="Nimbus Sans"/>
                <a:cs typeface="Nimbus Sans"/>
              </a:defRPr>
            </a:pPr>
            <a:r>
              <a:rPr sz="900" b="1" i="0">
                <a:solidFill>
                  <a:srgbClr val="1769AA"/>
                </a:solidFill>
                <a:latin typeface="Nimbus Sans"/>
                <a:ea typeface="Nimbus Sans"/>
                <a:cs typeface="Nimbus Sans"/>
              </a:rPr>
              <a:t>02</a:t>
            </a:r>
          </a:p>
        </p:txBody>
      </p:sp>
      <p:sp>
        <p:nvSpPr>
          <p:cNvPr id="11" name="">
            <a:extLst xmlns:a="http://schemas.openxmlformats.org/drawingml/2006/main">
              <a:ext uri="{FF2B5EF4-FFF2-40B4-BE49-F238E27FC236}">
                <a16:creationId xmlns:a16="http://schemas.microsoft.com/office/drawing/2014/main" id="{8FFDC4FF-8D01-4FBB-A5AF-BB22A7016DF1}"/>
              </a:ext>
            </a:extLst>
          </p:cNvPr>
          <p:cNvSpPr>
            <a:spLocks xmlns:a="http://schemas.openxmlformats.org/drawingml/2006/main" noGrp="1"/>
          </p:cNvSpPr>
          <p:nvPr/>
        </p:nvSpPr>
        <p:spPr>
          <a:xfrm xmlns:a="http://schemas.openxmlformats.org/drawingml/2006/main">
            <a:off x="3028950" y="2400300"/>
            <a:ext cx="1524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1" i="0">
                <a:solidFill>
                  <a:srgbClr val="071D33"/>
                </a:solidFill>
                <a:latin typeface="Nimbus Roman"/>
                <a:ea typeface="Nimbus Roman"/>
                <a:cs typeface="Nimbus Roman"/>
              </a:defRPr>
            </a:defPPr>
            <a:lvl1pPr algn="l">
              <a:defRPr sz="1650" b="1" i="0">
                <a:solidFill>
                  <a:srgbClr val="071D33"/>
                </a:solidFill>
                <a:latin typeface="Nimbus Roman"/>
                <a:ea typeface="Nimbus Roman"/>
                <a:cs typeface="Nimbus Roman"/>
              </a:defRPr>
            </a:lvl1pPr>
            <a:lvl2pPr algn="l">
              <a:defRPr sz="1650" b="1" i="0">
                <a:solidFill>
                  <a:srgbClr val="071D33"/>
                </a:solidFill>
                <a:latin typeface="Nimbus Roman"/>
                <a:ea typeface="Nimbus Roman"/>
                <a:cs typeface="Nimbus Roman"/>
              </a:defRPr>
            </a:lvl2pPr>
            <a:lvl3pPr algn="l">
              <a:defRPr sz="1650" b="1" i="0">
                <a:solidFill>
                  <a:srgbClr val="071D33"/>
                </a:solidFill>
                <a:latin typeface="Nimbus Roman"/>
                <a:ea typeface="Nimbus Roman"/>
                <a:cs typeface="Nimbus Roman"/>
              </a:defRPr>
            </a:lvl3pPr>
            <a:lvl4pPr algn="l">
              <a:defRPr sz="1650" b="1" i="0">
                <a:solidFill>
                  <a:srgbClr val="071D33"/>
                </a:solidFill>
                <a:latin typeface="Nimbus Roman"/>
                <a:ea typeface="Nimbus Roman"/>
                <a:cs typeface="Nimbus Roman"/>
              </a:defRPr>
            </a:lvl4pPr>
            <a:lvl5pPr algn="l">
              <a:defRPr sz="1650" b="1" i="0">
                <a:solidFill>
                  <a:srgbClr val="071D33"/>
                </a:solidFill>
                <a:latin typeface="Nimbus Roman"/>
                <a:ea typeface="Nimbus Roman"/>
                <a:cs typeface="Nimbus Roman"/>
              </a:defRPr>
            </a:lvl5pPr>
            <a:lvl6pPr algn="l">
              <a:defRPr sz="1650" b="1" i="0">
                <a:solidFill>
                  <a:srgbClr val="071D33"/>
                </a:solidFill>
                <a:latin typeface="Nimbus Roman"/>
                <a:ea typeface="Nimbus Roman"/>
                <a:cs typeface="Nimbus Roman"/>
              </a:defRPr>
            </a:lvl6pPr>
            <a:lvl7pPr algn="l">
              <a:defRPr sz="1650" b="1" i="0">
                <a:solidFill>
                  <a:srgbClr val="071D33"/>
                </a:solidFill>
                <a:latin typeface="Nimbus Roman"/>
                <a:ea typeface="Nimbus Roman"/>
                <a:cs typeface="Nimbus Roman"/>
              </a:defRPr>
            </a:lvl7pPr>
            <a:lvl8pPr algn="l">
              <a:defRPr sz="1650" b="1" i="0">
                <a:solidFill>
                  <a:srgbClr val="071D33"/>
                </a:solidFill>
                <a:latin typeface="Nimbus Roman"/>
                <a:ea typeface="Nimbus Roman"/>
                <a:cs typeface="Nimbus Roman"/>
              </a:defRPr>
            </a:lvl8pPr>
            <a:lvl9pPr algn="l">
              <a:defRPr sz="1650" b="1" i="0">
                <a:solidFill>
                  <a:srgbClr val="071D33"/>
                </a:solidFill>
                <a:latin typeface="Nimbus Roman"/>
                <a:ea typeface="Nimbus Roman"/>
                <a:cs typeface="Nimbus Roman"/>
              </a:defRPr>
            </a:lvl9pPr>
          </a:lstStyle>
          <a:p xmlns:a="http://schemas.openxmlformats.org/drawingml/2006/main">
            <a:pPr algn="l">
              <a:defRPr sz="1650" b="1" i="0">
                <a:solidFill>
                  <a:srgbClr val="071D33"/>
                </a:solidFill>
                <a:latin typeface="Nimbus Roman"/>
                <a:ea typeface="Nimbus Roman"/>
                <a:cs typeface="Nimbus Roman"/>
              </a:defRPr>
            </a:pPr>
            <a:r>
              <a:rPr sz="1650" b="1" i="0">
                <a:solidFill>
                  <a:srgbClr val="071D33"/>
                </a:solidFill>
                <a:latin typeface="Nimbus Roman"/>
                <a:ea typeface="Nimbus Roman"/>
                <a:cs typeface="Nimbus Roman"/>
              </a:rPr>
              <a:t>Registry search</a:t>
            </a:r>
          </a:p>
        </p:txBody>
      </p:sp>
      <p:sp>
        <p:nvSpPr>
          <p:cNvPr id="12" name="">
            <a:extLst xmlns:a="http://schemas.openxmlformats.org/drawingml/2006/main">
              <a:ext uri="{FF2B5EF4-FFF2-40B4-BE49-F238E27FC236}">
                <a16:creationId xmlns:a16="http://schemas.microsoft.com/office/drawing/2014/main" id="{2EF03E59-D6AF-4E86-9229-A196D3DEF64A}"/>
              </a:ext>
            </a:extLst>
          </p:cNvPr>
          <p:cNvSpPr>
            <a:spLocks xmlns:a="http://schemas.openxmlformats.org/drawingml/2006/main" noGrp="1"/>
          </p:cNvSpPr>
          <p:nvPr/>
        </p:nvSpPr>
        <p:spPr>
          <a:xfrm xmlns:a="http://schemas.openxmlformats.org/drawingml/2006/main">
            <a:off x="3028950" y="3124200"/>
            <a:ext cx="1524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Search syntax and registry vocabulary determine which records appear.</a:t>
            </a:r>
          </a:p>
        </p:txBody>
      </p:sp>
      <p:sp>
        <p:nvSpPr>
          <p:cNvPr id="13" name="">
            <a:extLst xmlns:a="http://schemas.openxmlformats.org/drawingml/2006/main">
              <a:ext uri="{FF2B5EF4-FFF2-40B4-BE49-F238E27FC236}">
                <a16:creationId xmlns:a16="http://schemas.microsoft.com/office/drawing/2014/main" id="{9C4F0563-4170-4863-868E-352B7CC2B88E}"/>
              </a:ext>
            </a:extLst>
          </p:cNvPr>
          <p:cNvSpPr>
            <a:spLocks xmlns:a="http://schemas.openxmlformats.org/drawingml/2006/main" noGrp="1"/>
          </p:cNvSpPr>
          <p:nvPr/>
        </p:nvSpPr>
        <p:spPr>
          <a:xfrm xmlns:a="http://schemas.openxmlformats.org/drawingml/2006/main">
            <a:off x="5162550" y="1809750"/>
            <a:ext cx="1866900" cy="2705100"/>
          </a:xfrm>
          <a:prstGeom xmlns:a="http://schemas.openxmlformats.org/drawingml/2006/main" prst="roundRect">
            <a:avLst>
              <a:gd name="adj" fmla="val 4082"/>
            </a:avLst>
          </a:prstGeom>
          <a:solidFill xmlns:a="http://schemas.openxmlformats.org/drawingml/2006/main">
            <a:srgbClr val="FFFFFF"/>
          </a:solidFill>
          <a:ln xmlns:a="http://schemas.openxmlformats.org/drawingml/2006/main" w="11430">
            <a:solidFill>
              <a:srgbClr val="E3E8EC"/>
            </a:solidFill>
            <a:prstDash val="solid"/>
          </a:ln>
        </p:spPr>
      </p:sp>
      <p:sp>
        <p:nvSpPr>
          <p:cNvPr id="14" name="">
            <a:extLst xmlns:a="http://schemas.openxmlformats.org/drawingml/2006/main">
              <a:ext uri="{FF2B5EF4-FFF2-40B4-BE49-F238E27FC236}">
                <a16:creationId xmlns:a16="http://schemas.microsoft.com/office/drawing/2014/main" id="{52D5F42C-9E6B-4923-8AAC-B46FE176029B}"/>
              </a:ext>
            </a:extLst>
          </p:cNvPr>
          <p:cNvSpPr>
            <a:spLocks xmlns:a="http://schemas.openxmlformats.org/drawingml/2006/main" noGrp="1"/>
          </p:cNvSpPr>
          <p:nvPr/>
        </p:nvSpPr>
        <p:spPr>
          <a:xfrm xmlns:a="http://schemas.openxmlformats.org/drawingml/2006/main">
            <a:off x="5334000" y="1981200"/>
            <a:ext cx="4000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1769AA"/>
                </a:solidFill>
                <a:latin typeface="Nimbus Sans"/>
                <a:ea typeface="Nimbus Sans"/>
                <a:cs typeface="Nimbus Sans"/>
              </a:defRPr>
            </a:defPPr>
            <a:lvl1pPr algn="l">
              <a:defRPr sz="900" b="1" i="0">
                <a:solidFill>
                  <a:srgbClr val="1769AA"/>
                </a:solidFill>
                <a:latin typeface="Nimbus Sans"/>
                <a:ea typeface="Nimbus Sans"/>
                <a:cs typeface="Nimbus Sans"/>
              </a:defRPr>
            </a:lvl1pPr>
            <a:lvl2pPr algn="l">
              <a:defRPr sz="900" b="1" i="0">
                <a:solidFill>
                  <a:srgbClr val="1769AA"/>
                </a:solidFill>
                <a:latin typeface="Nimbus Sans"/>
                <a:ea typeface="Nimbus Sans"/>
                <a:cs typeface="Nimbus Sans"/>
              </a:defRPr>
            </a:lvl2pPr>
            <a:lvl3pPr algn="l">
              <a:defRPr sz="900" b="1" i="0">
                <a:solidFill>
                  <a:srgbClr val="1769AA"/>
                </a:solidFill>
                <a:latin typeface="Nimbus Sans"/>
                <a:ea typeface="Nimbus Sans"/>
                <a:cs typeface="Nimbus Sans"/>
              </a:defRPr>
            </a:lvl3pPr>
            <a:lvl4pPr algn="l">
              <a:defRPr sz="900" b="1" i="0">
                <a:solidFill>
                  <a:srgbClr val="1769AA"/>
                </a:solidFill>
                <a:latin typeface="Nimbus Sans"/>
                <a:ea typeface="Nimbus Sans"/>
                <a:cs typeface="Nimbus Sans"/>
              </a:defRPr>
            </a:lvl4pPr>
            <a:lvl5pPr algn="l">
              <a:defRPr sz="900" b="1" i="0">
                <a:solidFill>
                  <a:srgbClr val="1769AA"/>
                </a:solidFill>
                <a:latin typeface="Nimbus Sans"/>
                <a:ea typeface="Nimbus Sans"/>
                <a:cs typeface="Nimbus Sans"/>
              </a:defRPr>
            </a:lvl5pPr>
            <a:lvl6pPr algn="l">
              <a:defRPr sz="900" b="1" i="0">
                <a:solidFill>
                  <a:srgbClr val="1769AA"/>
                </a:solidFill>
                <a:latin typeface="Nimbus Sans"/>
                <a:ea typeface="Nimbus Sans"/>
                <a:cs typeface="Nimbus Sans"/>
              </a:defRPr>
            </a:lvl6pPr>
            <a:lvl7pPr algn="l">
              <a:defRPr sz="900" b="1" i="0">
                <a:solidFill>
                  <a:srgbClr val="1769AA"/>
                </a:solidFill>
                <a:latin typeface="Nimbus Sans"/>
                <a:ea typeface="Nimbus Sans"/>
                <a:cs typeface="Nimbus Sans"/>
              </a:defRPr>
            </a:lvl7pPr>
            <a:lvl8pPr algn="l">
              <a:defRPr sz="900" b="1" i="0">
                <a:solidFill>
                  <a:srgbClr val="1769AA"/>
                </a:solidFill>
                <a:latin typeface="Nimbus Sans"/>
                <a:ea typeface="Nimbus Sans"/>
                <a:cs typeface="Nimbus Sans"/>
              </a:defRPr>
            </a:lvl8pPr>
            <a:lvl9pPr algn="l">
              <a:defRPr sz="900" b="1" i="0">
                <a:solidFill>
                  <a:srgbClr val="1769AA"/>
                </a:solidFill>
                <a:latin typeface="Nimbus Sans"/>
                <a:ea typeface="Nimbus Sans"/>
                <a:cs typeface="Nimbus Sans"/>
              </a:defRPr>
            </a:lvl9pPr>
          </a:lstStyle>
          <a:p xmlns:a="http://schemas.openxmlformats.org/drawingml/2006/main">
            <a:pPr algn="l">
              <a:defRPr sz="900" b="1" i="0">
                <a:solidFill>
                  <a:srgbClr val="1769AA"/>
                </a:solidFill>
                <a:latin typeface="Nimbus Sans"/>
                <a:ea typeface="Nimbus Sans"/>
                <a:cs typeface="Nimbus Sans"/>
              </a:defRPr>
            </a:pPr>
            <a:r>
              <a:rPr sz="900" b="1" i="0">
                <a:solidFill>
                  <a:srgbClr val="1769AA"/>
                </a:solidFill>
                <a:latin typeface="Nimbus Sans"/>
                <a:ea typeface="Nimbus Sans"/>
                <a:cs typeface="Nimbus Sans"/>
              </a:rPr>
              <a:t>03</a:t>
            </a:r>
          </a:p>
        </p:txBody>
      </p:sp>
      <p:sp>
        <p:nvSpPr>
          <p:cNvPr id="15" name="">
            <a:extLst xmlns:a="http://schemas.openxmlformats.org/drawingml/2006/main">
              <a:ext uri="{FF2B5EF4-FFF2-40B4-BE49-F238E27FC236}">
                <a16:creationId xmlns:a16="http://schemas.microsoft.com/office/drawing/2014/main" id="{BADD493B-6C48-40A2-87C5-6BDF1BE8C761}"/>
              </a:ext>
            </a:extLst>
          </p:cNvPr>
          <p:cNvSpPr>
            <a:spLocks xmlns:a="http://schemas.openxmlformats.org/drawingml/2006/main" noGrp="1"/>
          </p:cNvSpPr>
          <p:nvPr/>
        </p:nvSpPr>
        <p:spPr>
          <a:xfrm xmlns:a="http://schemas.openxmlformats.org/drawingml/2006/main">
            <a:off x="5334000" y="2400300"/>
            <a:ext cx="1524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1" i="0">
                <a:solidFill>
                  <a:srgbClr val="071D33"/>
                </a:solidFill>
                <a:latin typeface="Nimbus Roman"/>
                <a:ea typeface="Nimbus Roman"/>
                <a:cs typeface="Nimbus Roman"/>
              </a:defRPr>
            </a:defPPr>
            <a:lvl1pPr algn="l">
              <a:defRPr sz="1650" b="1" i="0">
                <a:solidFill>
                  <a:srgbClr val="071D33"/>
                </a:solidFill>
                <a:latin typeface="Nimbus Roman"/>
                <a:ea typeface="Nimbus Roman"/>
                <a:cs typeface="Nimbus Roman"/>
              </a:defRPr>
            </a:lvl1pPr>
            <a:lvl2pPr algn="l">
              <a:defRPr sz="1650" b="1" i="0">
                <a:solidFill>
                  <a:srgbClr val="071D33"/>
                </a:solidFill>
                <a:latin typeface="Nimbus Roman"/>
                <a:ea typeface="Nimbus Roman"/>
                <a:cs typeface="Nimbus Roman"/>
              </a:defRPr>
            </a:lvl2pPr>
            <a:lvl3pPr algn="l">
              <a:defRPr sz="1650" b="1" i="0">
                <a:solidFill>
                  <a:srgbClr val="071D33"/>
                </a:solidFill>
                <a:latin typeface="Nimbus Roman"/>
                <a:ea typeface="Nimbus Roman"/>
                <a:cs typeface="Nimbus Roman"/>
              </a:defRPr>
            </a:lvl3pPr>
            <a:lvl4pPr algn="l">
              <a:defRPr sz="1650" b="1" i="0">
                <a:solidFill>
                  <a:srgbClr val="071D33"/>
                </a:solidFill>
                <a:latin typeface="Nimbus Roman"/>
                <a:ea typeface="Nimbus Roman"/>
                <a:cs typeface="Nimbus Roman"/>
              </a:defRPr>
            </a:lvl4pPr>
            <a:lvl5pPr algn="l">
              <a:defRPr sz="1650" b="1" i="0">
                <a:solidFill>
                  <a:srgbClr val="071D33"/>
                </a:solidFill>
                <a:latin typeface="Nimbus Roman"/>
                <a:ea typeface="Nimbus Roman"/>
                <a:cs typeface="Nimbus Roman"/>
              </a:defRPr>
            </a:lvl5pPr>
            <a:lvl6pPr algn="l">
              <a:defRPr sz="1650" b="1" i="0">
                <a:solidFill>
                  <a:srgbClr val="071D33"/>
                </a:solidFill>
                <a:latin typeface="Nimbus Roman"/>
                <a:ea typeface="Nimbus Roman"/>
                <a:cs typeface="Nimbus Roman"/>
              </a:defRPr>
            </a:lvl6pPr>
            <a:lvl7pPr algn="l">
              <a:defRPr sz="1650" b="1" i="0">
                <a:solidFill>
                  <a:srgbClr val="071D33"/>
                </a:solidFill>
                <a:latin typeface="Nimbus Roman"/>
                <a:ea typeface="Nimbus Roman"/>
                <a:cs typeface="Nimbus Roman"/>
              </a:defRPr>
            </a:lvl7pPr>
            <a:lvl8pPr algn="l">
              <a:defRPr sz="1650" b="1" i="0">
                <a:solidFill>
                  <a:srgbClr val="071D33"/>
                </a:solidFill>
                <a:latin typeface="Nimbus Roman"/>
                <a:ea typeface="Nimbus Roman"/>
                <a:cs typeface="Nimbus Roman"/>
              </a:defRPr>
            </a:lvl8pPr>
            <a:lvl9pPr algn="l">
              <a:defRPr sz="1650" b="1" i="0">
                <a:solidFill>
                  <a:srgbClr val="071D33"/>
                </a:solidFill>
                <a:latin typeface="Nimbus Roman"/>
                <a:ea typeface="Nimbus Roman"/>
                <a:cs typeface="Nimbus Roman"/>
              </a:defRPr>
            </a:lvl9pPr>
          </a:lstStyle>
          <a:p xmlns:a="http://schemas.openxmlformats.org/drawingml/2006/main">
            <a:pPr algn="l">
              <a:defRPr sz="1650" b="1" i="0">
                <a:solidFill>
                  <a:srgbClr val="071D33"/>
                </a:solidFill>
                <a:latin typeface="Nimbus Roman"/>
                <a:ea typeface="Nimbus Roman"/>
                <a:cs typeface="Nimbus Roman"/>
              </a:defRPr>
            </a:pPr>
            <a:r>
              <a:rPr sz="1650" b="1" i="0">
                <a:solidFill>
                  <a:srgbClr val="071D33"/>
                </a:solidFill>
                <a:latin typeface="Nimbus Roman"/>
                <a:ea typeface="Nimbus Roman"/>
                <a:cs typeface="Nimbus Roman"/>
              </a:rPr>
              <a:t>Interpretation</a:t>
            </a:r>
          </a:p>
        </p:txBody>
      </p:sp>
      <p:sp>
        <p:nvSpPr>
          <p:cNvPr id="16" name="">
            <a:extLst xmlns:a="http://schemas.openxmlformats.org/drawingml/2006/main">
              <a:ext uri="{FF2B5EF4-FFF2-40B4-BE49-F238E27FC236}">
                <a16:creationId xmlns:a16="http://schemas.microsoft.com/office/drawing/2014/main" id="{AFE3DAC0-33B0-4B1E-B83D-A97568ED8E43}"/>
              </a:ext>
            </a:extLst>
          </p:cNvPr>
          <p:cNvSpPr>
            <a:spLocks xmlns:a="http://schemas.openxmlformats.org/drawingml/2006/main" noGrp="1"/>
          </p:cNvSpPr>
          <p:nvPr/>
        </p:nvSpPr>
        <p:spPr>
          <a:xfrm xmlns:a="http://schemas.openxmlformats.org/drawingml/2006/main">
            <a:off x="5334000" y="3124200"/>
            <a:ext cx="1524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Dense criteria, study design and site records require manual review.</a:t>
            </a:r>
          </a:p>
        </p:txBody>
      </p:sp>
      <p:sp>
        <p:nvSpPr>
          <p:cNvPr id="17" name="">
            <a:extLst xmlns:a="http://schemas.openxmlformats.org/drawingml/2006/main">
              <a:ext uri="{FF2B5EF4-FFF2-40B4-BE49-F238E27FC236}">
                <a16:creationId xmlns:a16="http://schemas.microsoft.com/office/drawing/2014/main" id="{A4BB6A32-03C4-4951-B970-0D831E5C8B6D}"/>
              </a:ext>
            </a:extLst>
          </p:cNvPr>
          <p:cNvSpPr>
            <a:spLocks xmlns:a="http://schemas.openxmlformats.org/drawingml/2006/main" noGrp="1"/>
          </p:cNvSpPr>
          <p:nvPr/>
        </p:nvSpPr>
        <p:spPr>
          <a:xfrm xmlns:a="http://schemas.openxmlformats.org/drawingml/2006/main">
            <a:off x="7467600" y="1809750"/>
            <a:ext cx="1866900" cy="2705100"/>
          </a:xfrm>
          <a:prstGeom xmlns:a="http://schemas.openxmlformats.org/drawingml/2006/main" prst="roundRect">
            <a:avLst>
              <a:gd name="adj" fmla="val 4082"/>
            </a:avLst>
          </a:prstGeom>
          <a:solidFill xmlns:a="http://schemas.openxmlformats.org/drawingml/2006/main">
            <a:srgbClr val="F6EEDC"/>
          </a:solidFill>
          <a:ln xmlns:a="http://schemas.openxmlformats.org/drawingml/2006/main" w="11430">
            <a:solidFill>
              <a:srgbClr val="B47A24"/>
            </a:solidFill>
            <a:prstDash val="solid"/>
          </a:ln>
        </p:spPr>
      </p:sp>
      <p:sp>
        <p:nvSpPr>
          <p:cNvPr id="18" name="">
            <a:extLst xmlns:a="http://schemas.openxmlformats.org/drawingml/2006/main">
              <a:ext uri="{FF2B5EF4-FFF2-40B4-BE49-F238E27FC236}">
                <a16:creationId xmlns:a16="http://schemas.microsoft.com/office/drawing/2014/main" id="{9D88F531-1A1A-4149-8E3B-409DAEDECB6D}"/>
              </a:ext>
            </a:extLst>
          </p:cNvPr>
          <p:cNvSpPr>
            <a:spLocks xmlns:a="http://schemas.openxmlformats.org/drawingml/2006/main" noGrp="1"/>
          </p:cNvSpPr>
          <p:nvPr/>
        </p:nvSpPr>
        <p:spPr>
          <a:xfrm xmlns:a="http://schemas.openxmlformats.org/drawingml/2006/main">
            <a:off x="7639050" y="1981200"/>
            <a:ext cx="4000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1769AA"/>
                </a:solidFill>
                <a:latin typeface="Nimbus Sans"/>
                <a:ea typeface="Nimbus Sans"/>
                <a:cs typeface="Nimbus Sans"/>
              </a:defRPr>
            </a:defPPr>
            <a:lvl1pPr algn="l">
              <a:defRPr sz="900" b="1" i="0">
                <a:solidFill>
                  <a:srgbClr val="1769AA"/>
                </a:solidFill>
                <a:latin typeface="Nimbus Sans"/>
                <a:ea typeface="Nimbus Sans"/>
                <a:cs typeface="Nimbus Sans"/>
              </a:defRPr>
            </a:lvl1pPr>
            <a:lvl2pPr algn="l">
              <a:defRPr sz="900" b="1" i="0">
                <a:solidFill>
                  <a:srgbClr val="1769AA"/>
                </a:solidFill>
                <a:latin typeface="Nimbus Sans"/>
                <a:ea typeface="Nimbus Sans"/>
                <a:cs typeface="Nimbus Sans"/>
              </a:defRPr>
            </a:lvl2pPr>
            <a:lvl3pPr algn="l">
              <a:defRPr sz="900" b="1" i="0">
                <a:solidFill>
                  <a:srgbClr val="1769AA"/>
                </a:solidFill>
                <a:latin typeface="Nimbus Sans"/>
                <a:ea typeface="Nimbus Sans"/>
                <a:cs typeface="Nimbus Sans"/>
              </a:defRPr>
            </a:lvl3pPr>
            <a:lvl4pPr algn="l">
              <a:defRPr sz="900" b="1" i="0">
                <a:solidFill>
                  <a:srgbClr val="1769AA"/>
                </a:solidFill>
                <a:latin typeface="Nimbus Sans"/>
                <a:ea typeface="Nimbus Sans"/>
                <a:cs typeface="Nimbus Sans"/>
              </a:defRPr>
            </a:lvl4pPr>
            <a:lvl5pPr algn="l">
              <a:defRPr sz="900" b="1" i="0">
                <a:solidFill>
                  <a:srgbClr val="1769AA"/>
                </a:solidFill>
                <a:latin typeface="Nimbus Sans"/>
                <a:ea typeface="Nimbus Sans"/>
                <a:cs typeface="Nimbus Sans"/>
              </a:defRPr>
            </a:lvl5pPr>
            <a:lvl6pPr algn="l">
              <a:defRPr sz="900" b="1" i="0">
                <a:solidFill>
                  <a:srgbClr val="1769AA"/>
                </a:solidFill>
                <a:latin typeface="Nimbus Sans"/>
                <a:ea typeface="Nimbus Sans"/>
                <a:cs typeface="Nimbus Sans"/>
              </a:defRPr>
            </a:lvl6pPr>
            <a:lvl7pPr algn="l">
              <a:defRPr sz="900" b="1" i="0">
                <a:solidFill>
                  <a:srgbClr val="1769AA"/>
                </a:solidFill>
                <a:latin typeface="Nimbus Sans"/>
                <a:ea typeface="Nimbus Sans"/>
                <a:cs typeface="Nimbus Sans"/>
              </a:defRPr>
            </a:lvl7pPr>
            <a:lvl8pPr algn="l">
              <a:defRPr sz="900" b="1" i="0">
                <a:solidFill>
                  <a:srgbClr val="1769AA"/>
                </a:solidFill>
                <a:latin typeface="Nimbus Sans"/>
                <a:ea typeface="Nimbus Sans"/>
                <a:cs typeface="Nimbus Sans"/>
              </a:defRPr>
            </a:lvl8pPr>
            <a:lvl9pPr algn="l">
              <a:defRPr sz="900" b="1" i="0">
                <a:solidFill>
                  <a:srgbClr val="1769AA"/>
                </a:solidFill>
                <a:latin typeface="Nimbus Sans"/>
                <a:ea typeface="Nimbus Sans"/>
                <a:cs typeface="Nimbus Sans"/>
              </a:defRPr>
            </a:lvl9pPr>
          </a:lstStyle>
          <a:p xmlns:a="http://schemas.openxmlformats.org/drawingml/2006/main">
            <a:pPr algn="l">
              <a:defRPr sz="900" b="1" i="0">
                <a:solidFill>
                  <a:srgbClr val="1769AA"/>
                </a:solidFill>
                <a:latin typeface="Nimbus Sans"/>
                <a:ea typeface="Nimbus Sans"/>
                <a:cs typeface="Nimbus Sans"/>
              </a:defRPr>
            </a:pPr>
            <a:r>
              <a:rPr sz="900" b="1" i="0">
                <a:solidFill>
                  <a:srgbClr val="1769AA"/>
                </a:solidFill>
                <a:latin typeface="Nimbus Sans"/>
                <a:ea typeface="Nimbus Sans"/>
                <a:cs typeface="Nimbus Sans"/>
              </a:rPr>
              <a:t>04</a:t>
            </a:r>
          </a:p>
        </p:txBody>
      </p:sp>
      <p:sp>
        <p:nvSpPr>
          <p:cNvPr id="19" name="">
            <a:extLst xmlns:a="http://schemas.openxmlformats.org/drawingml/2006/main">
              <a:ext uri="{FF2B5EF4-FFF2-40B4-BE49-F238E27FC236}">
                <a16:creationId xmlns:a16="http://schemas.microsoft.com/office/drawing/2014/main" id="{00F5A961-D946-469A-BD87-D4CC17E23018}"/>
              </a:ext>
            </a:extLst>
          </p:cNvPr>
          <p:cNvSpPr>
            <a:spLocks xmlns:a="http://schemas.openxmlformats.org/drawingml/2006/main" noGrp="1"/>
          </p:cNvSpPr>
          <p:nvPr/>
        </p:nvSpPr>
        <p:spPr>
          <a:xfrm xmlns:a="http://schemas.openxmlformats.org/drawingml/2006/main">
            <a:off x="7639050" y="2400300"/>
            <a:ext cx="1524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1" i="0">
                <a:solidFill>
                  <a:srgbClr val="071D33"/>
                </a:solidFill>
                <a:latin typeface="Nimbus Roman"/>
                <a:ea typeface="Nimbus Roman"/>
                <a:cs typeface="Nimbus Roman"/>
              </a:defRPr>
            </a:defPPr>
            <a:lvl1pPr algn="l">
              <a:defRPr sz="1650" b="1" i="0">
                <a:solidFill>
                  <a:srgbClr val="071D33"/>
                </a:solidFill>
                <a:latin typeface="Nimbus Roman"/>
                <a:ea typeface="Nimbus Roman"/>
                <a:cs typeface="Nimbus Roman"/>
              </a:defRPr>
            </a:lvl1pPr>
            <a:lvl2pPr algn="l">
              <a:defRPr sz="1650" b="1" i="0">
                <a:solidFill>
                  <a:srgbClr val="071D33"/>
                </a:solidFill>
                <a:latin typeface="Nimbus Roman"/>
                <a:ea typeface="Nimbus Roman"/>
                <a:cs typeface="Nimbus Roman"/>
              </a:defRPr>
            </a:lvl2pPr>
            <a:lvl3pPr algn="l">
              <a:defRPr sz="1650" b="1" i="0">
                <a:solidFill>
                  <a:srgbClr val="071D33"/>
                </a:solidFill>
                <a:latin typeface="Nimbus Roman"/>
                <a:ea typeface="Nimbus Roman"/>
                <a:cs typeface="Nimbus Roman"/>
              </a:defRPr>
            </a:lvl3pPr>
            <a:lvl4pPr algn="l">
              <a:defRPr sz="1650" b="1" i="0">
                <a:solidFill>
                  <a:srgbClr val="071D33"/>
                </a:solidFill>
                <a:latin typeface="Nimbus Roman"/>
                <a:ea typeface="Nimbus Roman"/>
                <a:cs typeface="Nimbus Roman"/>
              </a:defRPr>
            </a:lvl4pPr>
            <a:lvl5pPr algn="l">
              <a:defRPr sz="1650" b="1" i="0">
                <a:solidFill>
                  <a:srgbClr val="071D33"/>
                </a:solidFill>
                <a:latin typeface="Nimbus Roman"/>
                <a:ea typeface="Nimbus Roman"/>
                <a:cs typeface="Nimbus Roman"/>
              </a:defRPr>
            </a:lvl5pPr>
            <a:lvl6pPr algn="l">
              <a:defRPr sz="1650" b="1" i="0">
                <a:solidFill>
                  <a:srgbClr val="071D33"/>
                </a:solidFill>
                <a:latin typeface="Nimbus Roman"/>
                <a:ea typeface="Nimbus Roman"/>
                <a:cs typeface="Nimbus Roman"/>
              </a:defRPr>
            </a:lvl6pPr>
            <a:lvl7pPr algn="l">
              <a:defRPr sz="1650" b="1" i="0">
                <a:solidFill>
                  <a:srgbClr val="071D33"/>
                </a:solidFill>
                <a:latin typeface="Nimbus Roman"/>
                <a:ea typeface="Nimbus Roman"/>
                <a:cs typeface="Nimbus Roman"/>
              </a:defRPr>
            </a:lvl7pPr>
            <a:lvl8pPr algn="l">
              <a:defRPr sz="1650" b="1" i="0">
                <a:solidFill>
                  <a:srgbClr val="071D33"/>
                </a:solidFill>
                <a:latin typeface="Nimbus Roman"/>
                <a:ea typeface="Nimbus Roman"/>
                <a:cs typeface="Nimbus Roman"/>
              </a:defRPr>
            </a:lvl8pPr>
            <a:lvl9pPr algn="l">
              <a:defRPr sz="1650" b="1" i="0">
                <a:solidFill>
                  <a:srgbClr val="071D33"/>
                </a:solidFill>
                <a:latin typeface="Nimbus Roman"/>
                <a:ea typeface="Nimbus Roman"/>
                <a:cs typeface="Nimbus Roman"/>
              </a:defRPr>
            </a:lvl9pPr>
          </a:lstStyle>
          <a:p xmlns:a="http://schemas.openxmlformats.org/drawingml/2006/main">
            <a:pPr algn="l">
              <a:defRPr sz="1650" b="1" i="0">
                <a:solidFill>
                  <a:srgbClr val="071D33"/>
                </a:solidFill>
                <a:latin typeface="Nimbus Roman"/>
                <a:ea typeface="Nimbus Roman"/>
                <a:cs typeface="Nimbus Roman"/>
              </a:defRPr>
            </a:pPr>
            <a:r>
              <a:rPr sz="1650" b="1" i="0">
                <a:solidFill>
                  <a:srgbClr val="071D33"/>
                </a:solidFill>
                <a:latin typeface="Nimbus Roman"/>
                <a:ea typeface="Nimbus Roman"/>
                <a:cs typeface="Nimbus Roman"/>
              </a:rPr>
              <a:t>External context</a:t>
            </a:r>
          </a:p>
        </p:txBody>
      </p:sp>
      <p:sp>
        <p:nvSpPr>
          <p:cNvPr id="20" name="">
            <a:extLst xmlns:a="http://schemas.openxmlformats.org/drawingml/2006/main">
              <a:ext uri="{FF2B5EF4-FFF2-40B4-BE49-F238E27FC236}">
                <a16:creationId xmlns:a16="http://schemas.microsoft.com/office/drawing/2014/main" id="{00A8CF10-3E4D-494D-A532-50743597F0BF}"/>
              </a:ext>
            </a:extLst>
          </p:cNvPr>
          <p:cNvSpPr>
            <a:spLocks xmlns:a="http://schemas.openxmlformats.org/drawingml/2006/main" noGrp="1"/>
          </p:cNvSpPr>
          <p:nvPr/>
        </p:nvSpPr>
        <p:spPr>
          <a:xfrm xmlns:a="http://schemas.openxmlformats.org/drawingml/2006/main">
            <a:off x="7639050" y="3124200"/>
            <a:ext cx="1524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Population, travel, education and outreach context sits elsewhere.</a:t>
            </a:r>
          </a:p>
        </p:txBody>
      </p:sp>
      <p:sp>
        <p:nvSpPr>
          <p:cNvPr id="21" name="">
            <a:extLst xmlns:a="http://schemas.openxmlformats.org/drawingml/2006/main">
              <a:ext uri="{FF2B5EF4-FFF2-40B4-BE49-F238E27FC236}">
                <a16:creationId xmlns:a16="http://schemas.microsoft.com/office/drawing/2014/main" id="{C69CA73D-86B1-4629-9DD2-CB90A732F45E}"/>
              </a:ext>
            </a:extLst>
          </p:cNvPr>
          <p:cNvSpPr>
            <a:spLocks xmlns:a="http://schemas.openxmlformats.org/drawingml/2006/main" noGrp="1"/>
          </p:cNvSpPr>
          <p:nvPr/>
        </p:nvSpPr>
        <p:spPr>
          <a:xfrm xmlns:a="http://schemas.openxmlformats.org/drawingml/2006/main">
            <a:off x="9772650" y="1809750"/>
            <a:ext cx="1866900" cy="2705100"/>
          </a:xfrm>
          <a:prstGeom xmlns:a="http://schemas.openxmlformats.org/drawingml/2006/main" prst="roundRect">
            <a:avLst>
              <a:gd name="adj" fmla="val 4082"/>
            </a:avLst>
          </a:prstGeom>
          <a:solidFill xmlns:a="http://schemas.openxmlformats.org/drawingml/2006/main">
            <a:srgbClr val="E7F2F1"/>
          </a:solidFill>
          <a:ln xmlns:a="http://schemas.openxmlformats.org/drawingml/2006/main" w="11430">
            <a:solidFill>
              <a:srgbClr val="E3E8EC"/>
            </a:solidFill>
            <a:prstDash val="solid"/>
          </a:ln>
        </p:spPr>
      </p:sp>
      <p:sp>
        <p:nvSpPr>
          <p:cNvPr id="22" name="">
            <a:extLst xmlns:a="http://schemas.openxmlformats.org/drawingml/2006/main">
              <a:ext uri="{FF2B5EF4-FFF2-40B4-BE49-F238E27FC236}">
                <a16:creationId xmlns:a16="http://schemas.microsoft.com/office/drawing/2014/main" id="{AD72CCCE-D286-4816-AF8E-AE3B20405F28}"/>
              </a:ext>
            </a:extLst>
          </p:cNvPr>
          <p:cNvSpPr>
            <a:spLocks xmlns:a="http://schemas.openxmlformats.org/drawingml/2006/main" noGrp="1"/>
          </p:cNvSpPr>
          <p:nvPr/>
        </p:nvSpPr>
        <p:spPr>
          <a:xfrm xmlns:a="http://schemas.openxmlformats.org/drawingml/2006/main">
            <a:off x="9944100" y="1981200"/>
            <a:ext cx="4000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1769AA"/>
                </a:solidFill>
                <a:latin typeface="Nimbus Sans"/>
                <a:ea typeface="Nimbus Sans"/>
                <a:cs typeface="Nimbus Sans"/>
              </a:defRPr>
            </a:defPPr>
            <a:lvl1pPr algn="l">
              <a:defRPr sz="900" b="1" i="0">
                <a:solidFill>
                  <a:srgbClr val="1769AA"/>
                </a:solidFill>
                <a:latin typeface="Nimbus Sans"/>
                <a:ea typeface="Nimbus Sans"/>
                <a:cs typeface="Nimbus Sans"/>
              </a:defRPr>
            </a:lvl1pPr>
            <a:lvl2pPr algn="l">
              <a:defRPr sz="900" b="1" i="0">
                <a:solidFill>
                  <a:srgbClr val="1769AA"/>
                </a:solidFill>
                <a:latin typeface="Nimbus Sans"/>
                <a:ea typeface="Nimbus Sans"/>
                <a:cs typeface="Nimbus Sans"/>
              </a:defRPr>
            </a:lvl2pPr>
            <a:lvl3pPr algn="l">
              <a:defRPr sz="900" b="1" i="0">
                <a:solidFill>
                  <a:srgbClr val="1769AA"/>
                </a:solidFill>
                <a:latin typeface="Nimbus Sans"/>
                <a:ea typeface="Nimbus Sans"/>
                <a:cs typeface="Nimbus Sans"/>
              </a:defRPr>
            </a:lvl3pPr>
            <a:lvl4pPr algn="l">
              <a:defRPr sz="900" b="1" i="0">
                <a:solidFill>
                  <a:srgbClr val="1769AA"/>
                </a:solidFill>
                <a:latin typeface="Nimbus Sans"/>
                <a:ea typeface="Nimbus Sans"/>
                <a:cs typeface="Nimbus Sans"/>
              </a:defRPr>
            </a:lvl4pPr>
            <a:lvl5pPr algn="l">
              <a:defRPr sz="900" b="1" i="0">
                <a:solidFill>
                  <a:srgbClr val="1769AA"/>
                </a:solidFill>
                <a:latin typeface="Nimbus Sans"/>
                <a:ea typeface="Nimbus Sans"/>
                <a:cs typeface="Nimbus Sans"/>
              </a:defRPr>
            </a:lvl5pPr>
            <a:lvl6pPr algn="l">
              <a:defRPr sz="900" b="1" i="0">
                <a:solidFill>
                  <a:srgbClr val="1769AA"/>
                </a:solidFill>
                <a:latin typeface="Nimbus Sans"/>
                <a:ea typeface="Nimbus Sans"/>
                <a:cs typeface="Nimbus Sans"/>
              </a:defRPr>
            </a:lvl6pPr>
            <a:lvl7pPr algn="l">
              <a:defRPr sz="900" b="1" i="0">
                <a:solidFill>
                  <a:srgbClr val="1769AA"/>
                </a:solidFill>
                <a:latin typeface="Nimbus Sans"/>
                <a:ea typeface="Nimbus Sans"/>
                <a:cs typeface="Nimbus Sans"/>
              </a:defRPr>
            </a:lvl7pPr>
            <a:lvl8pPr algn="l">
              <a:defRPr sz="900" b="1" i="0">
                <a:solidFill>
                  <a:srgbClr val="1769AA"/>
                </a:solidFill>
                <a:latin typeface="Nimbus Sans"/>
                <a:ea typeface="Nimbus Sans"/>
                <a:cs typeface="Nimbus Sans"/>
              </a:defRPr>
            </a:lvl8pPr>
            <a:lvl9pPr algn="l">
              <a:defRPr sz="900" b="1" i="0">
                <a:solidFill>
                  <a:srgbClr val="1769AA"/>
                </a:solidFill>
                <a:latin typeface="Nimbus Sans"/>
                <a:ea typeface="Nimbus Sans"/>
                <a:cs typeface="Nimbus Sans"/>
              </a:defRPr>
            </a:lvl9pPr>
          </a:lstStyle>
          <a:p xmlns:a="http://schemas.openxmlformats.org/drawingml/2006/main">
            <a:pPr algn="l">
              <a:defRPr sz="900" b="1" i="0">
                <a:solidFill>
                  <a:srgbClr val="1769AA"/>
                </a:solidFill>
                <a:latin typeface="Nimbus Sans"/>
                <a:ea typeface="Nimbus Sans"/>
                <a:cs typeface="Nimbus Sans"/>
              </a:defRPr>
            </a:pPr>
            <a:r>
              <a:rPr sz="900" b="1" i="0">
                <a:solidFill>
                  <a:srgbClr val="1769AA"/>
                </a:solidFill>
                <a:latin typeface="Nimbus Sans"/>
                <a:ea typeface="Nimbus Sans"/>
                <a:cs typeface="Nimbus Sans"/>
              </a:rPr>
              <a:t>05</a:t>
            </a:r>
          </a:p>
        </p:txBody>
      </p:sp>
      <p:sp>
        <p:nvSpPr>
          <p:cNvPr id="23" name="">
            <a:extLst xmlns:a="http://schemas.openxmlformats.org/drawingml/2006/main">
              <a:ext uri="{FF2B5EF4-FFF2-40B4-BE49-F238E27FC236}">
                <a16:creationId xmlns:a16="http://schemas.microsoft.com/office/drawing/2014/main" id="{50DA04AA-616C-4208-B9D5-F80B602885A3}"/>
              </a:ext>
            </a:extLst>
          </p:cNvPr>
          <p:cNvSpPr>
            <a:spLocks xmlns:a="http://schemas.openxmlformats.org/drawingml/2006/main" noGrp="1"/>
          </p:cNvSpPr>
          <p:nvPr/>
        </p:nvSpPr>
        <p:spPr>
          <a:xfrm xmlns:a="http://schemas.openxmlformats.org/drawingml/2006/main">
            <a:off x="9944100" y="2400300"/>
            <a:ext cx="1524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1" i="0">
                <a:solidFill>
                  <a:srgbClr val="071D33"/>
                </a:solidFill>
                <a:latin typeface="Nimbus Roman"/>
                <a:ea typeface="Nimbus Roman"/>
                <a:cs typeface="Nimbus Roman"/>
              </a:defRPr>
            </a:defPPr>
            <a:lvl1pPr algn="l">
              <a:defRPr sz="1650" b="1" i="0">
                <a:solidFill>
                  <a:srgbClr val="071D33"/>
                </a:solidFill>
                <a:latin typeface="Nimbus Roman"/>
                <a:ea typeface="Nimbus Roman"/>
                <a:cs typeface="Nimbus Roman"/>
              </a:defRPr>
            </a:lvl1pPr>
            <a:lvl2pPr algn="l">
              <a:defRPr sz="1650" b="1" i="0">
                <a:solidFill>
                  <a:srgbClr val="071D33"/>
                </a:solidFill>
                <a:latin typeface="Nimbus Roman"/>
                <a:ea typeface="Nimbus Roman"/>
                <a:cs typeface="Nimbus Roman"/>
              </a:defRPr>
            </a:lvl2pPr>
            <a:lvl3pPr algn="l">
              <a:defRPr sz="1650" b="1" i="0">
                <a:solidFill>
                  <a:srgbClr val="071D33"/>
                </a:solidFill>
                <a:latin typeface="Nimbus Roman"/>
                <a:ea typeface="Nimbus Roman"/>
                <a:cs typeface="Nimbus Roman"/>
              </a:defRPr>
            </a:lvl3pPr>
            <a:lvl4pPr algn="l">
              <a:defRPr sz="1650" b="1" i="0">
                <a:solidFill>
                  <a:srgbClr val="071D33"/>
                </a:solidFill>
                <a:latin typeface="Nimbus Roman"/>
                <a:ea typeface="Nimbus Roman"/>
                <a:cs typeface="Nimbus Roman"/>
              </a:defRPr>
            </a:lvl4pPr>
            <a:lvl5pPr algn="l">
              <a:defRPr sz="1650" b="1" i="0">
                <a:solidFill>
                  <a:srgbClr val="071D33"/>
                </a:solidFill>
                <a:latin typeface="Nimbus Roman"/>
                <a:ea typeface="Nimbus Roman"/>
                <a:cs typeface="Nimbus Roman"/>
              </a:defRPr>
            </a:lvl5pPr>
            <a:lvl6pPr algn="l">
              <a:defRPr sz="1650" b="1" i="0">
                <a:solidFill>
                  <a:srgbClr val="071D33"/>
                </a:solidFill>
                <a:latin typeface="Nimbus Roman"/>
                <a:ea typeface="Nimbus Roman"/>
                <a:cs typeface="Nimbus Roman"/>
              </a:defRPr>
            </a:lvl6pPr>
            <a:lvl7pPr algn="l">
              <a:defRPr sz="1650" b="1" i="0">
                <a:solidFill>
                  <a:srgbClr val="071D33"/>
                </a:solidFill>
                <a:latin typeface="Nimbus Roman"/>
                <a:ea typeface="Nimbus Roman"/>
                <a:cs typeface="Nimbus Roman"/>
              </a:defRPr>
            </a:lvl7pPr>
            <a:lvl8pPr algn="l">
              <a:defRPr sz="1650" b="1" i="0">
                <a:solidFill>
                  <a:srgbClr val="071D33"/>
                </a:solidFill>
                <a:latin typeface="Nimbus Roman"/>
                <a:ea typeface="Nimbus Roman"/>
                <a:cs typeface="Nimbus Roman"/>
              </a:defRPr>
            </a:lvl8pPr>
            <a:lvl9pPr algn="l">
              <a:defRPr sz="1650" b="1" i="0">
                <a:solidFill>
                  <a:srgbClr val="071D33"/>
                </a:solidFill>
                <a:latin typeface="Nimbus Roman"/>
                <a:ea typeface="Nimbus Roman"/>
                <a:cs typeface="Nimbus Roman"/>
              </a:defRPr>
            </a:lvl9pPr>
          </a:lstStyle>
          <a:p xmlns:a="http://schemas.openxmlformats.org/drawingml/2006/main">
            <a:pPr algn="l">
              <a:defRPr sz="1650" b="1" i="0">
                <a:solidFill>
                  <a:srgbClr val="071D33"/>
                </a:solidFill>
                <a:latin typeface="Nimbus Roman"/>
                <a:ea typeface="Nimbus Roman"/>
                <a:cs typeface="Nimbus Roman"/>
              </a:defRPr>
            </a:pPr>
            <a:r>
              <a:rPr sz="1650" b="1" i="0">
                <a:solidFill>
                  <a:srgbClr val="071D33"/>
                </a:solidFill>
                <a:latin typeface="Nimbus Roman"/>
                <a:ea typeface="Nimbus Roman"/>
                <a:cs typeface="Nimbus Roman"/>
              </a:rPr>
              <a:t>Next action</a:t>
            </a:r>
          </a:p>
        </p:txBody>
      </p:sp>
      <p:sp>
        <p:nvSpPr>
          <p:cNvPr id="24" name="">
            <a:extLst xmlns:a="http://schemas.openxmlformats.org/drawingml/2006/main">
              <a:ext uri="{FF2B5EF4-FFF2-40B4-BE49-F238E27FC236}">
                <a16:creationId xmlns:a16="http://schemas.microsoft.com/office/drawing/2014/main" id="{F5E578E9-44F0-46F0-871E-DBBFB001309D}"/>
              </a:ext>
            </a:extLst>
          </p:cNvPr>
          <p:cNvSpPr>
            <a:spLocks xmlns:a="http://schemas.openxmlformats.org/drawingml/2006/main" noGrp="1"/>
          </p:cNvSpPr>
          <p:nvPr/>
        </p:nvSpPr>
        <p:spPr>
          <a:xfrm xmlns:a="http://schemas.openxmlformats.org/drawingml/2006/main">
            <a:off x="9944100" y="3124200"/>
            <a:ext cx="1524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Users create a shortlist, spreadsheet, referral path or outreach plan.</a:t>
            </a:r>
          </a:p>
        </p:txBody>
      </p:sp>
      <p:sp>
        <p:nvSpPr>
          <p:cNvPr id="29" name="">
            <a:extLst xmlns:a="http://schemas.openxmlformats.org/drawingml/2006/main">
              <a:ext uri="{FF2B5EF4-FFF2-40B4-BE49-F238E27FC236}">
                <a16:creationId xmlns:a16="http://schemas.microsoft.com/office/drawing/2014/main" id="{C35302B0-A958-4782-9824-E17F7DEC7345}"/>
              </a:ext>
            </a:extLst>
          </p:cNvPr>
          <p:cNvSpPr>
            <a:spLocks xmlns:a="http://schemas.openxmlformats.org/drawingml/2006/main" noGrp="1"/>
          </p:cNvSpPr>
          <p:nvPr/>
        </p:nvSpPr>
        <p:spPr>
          <a:xfrm xmlns:a="http://schemas.openxmlformats.org/drawingml/2006/main">
            <a:off x="552450" y="4933950"/>
            <a:ext cx="11087100" cy="1066800"/>
          </a:xfrm>
          <a:prstGeom xmlns:a="http://schemas.openxmlformats.org/drawingml/2006/main" prst="roundRect">
            <a:avLst>
              <a:gd name="adj" fmla="val 7143"/>
            </a:avLst>
          </a:prstGeom>
          <a:solidFill xmlns:a="http://schemas.openxmlformats.org/drawingml/2006/main">
            <a:srgbClr val="071D33"/>
          </a:solidFill>
          <a:ln xmlns:a="http://schemas.openxmlformats.org/drawingml/2006/main" w="0">
            <a:solidFill>
              <a:srgbClr val="071D33"/>
            </a:solidFill>
            <a:prstDash val="solid"/>
          </a:ln>
        </p:spPr>
      </p:sp>
      <p:sp>
        <p:nvSpPr>
          <p:cNvPr id="30" name="">
            <a:extLst xmlns:a="http://schemas.openxmlformats.org/drawingml/2006/main">
              <a:ext uri="{FF2B5EF4-FFF2-40B4-BE49-F238E27FC236}">
                <a16:creationId xmlns:a16="http://schemas.microsoft.com/office/drawing/2014/main" id="{A73F5A10-9A6D-4E15-B7A9-67CEA7F20A33}"/>
              </a:ext>
            </a:extLst>
          </p:cNvPr>
          <p:cNvSpPr>
            <a:spLocks xmlns:a="http://schemas.openxmlformats.org/drawingml/2006/main" noGrp="1"/>
          </p:cNvSpPr>
          <p:nvPr/>
        </p:nvSpPr>
        <p:spPr>
          <a:xfrm xmlns:a="http://schemas.openxmlformats.org/drawingml/2006/main">
            <a:off x="800100" y="5181600"/>
            <a:ext cx="16573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8FB9D7"/>
                </a:solidFill>
                <a:latin typeface="Nimbus Sans"/>
                <a:ea typeface="Nimbus Sans"/>
                <a:cs typeface="Nimbus Sans"/>
              </a:defRPr>
            </a:defPPr>
            <a:lvl1pPr algn="l">
              <a:defRPr sz="975" b="1" i="0">
                <a:solidFill>
                  <a:srgbClr val="8FB9D7"/>
                </a:solidFill>
                <a:latin typeface="Nimbus Sans"/>
                <a:ea typeface="Nimbus Sans"/>
                <a:cs typeface="Nimbus Sans"/>
              </a:defRPr>
            </a:lvl1pPr>
            <a:lvl2pPr algn="l">
              <a:defRPr sz="975" b="1" i="0">
                <a:solidFill>
                  <a:srgbClr val="8FB9D7"/>
                </a:solidFill>
                <a:latin typeface="Nimbus Sans"/>
                <a:ea typeface="Nimbus Sans"/>
                <a:cs typeface="Nimbus Sans"/>
              </a:defRPr>
            </a:lvl2pPr>
            <a:lvl3pPr algn="l">
              <a:defRPr sz="975" b="1" i="0">
                <a:solidFill>
                  <a:srgbClr val="8FB9D7"/>
                </a:solidFill>
                <a:latin typeface="Nimbus Sans"/>
                <a:ea typeface="Nimbus Sans"/>
                <a:cs typeface="Nimbus Sans"/>
              </a:defRPr>
            </a:lvl3pPr>
            <a:lvl4pPr algn="l">
              <a:defRPr sz="975" b="1" i="0">
                <a:solidFill>
                  <a:srgbClr val="8FB9D7"/>
                </a:solidFill>
                <a:latin typeface="Nimbus Sans"/>
                <a:ea typeface="Nimbus Sans"/>
                <a:cs typeface="Nimbus Sans"/>
              </a:defRPr>
            </a:lvl4pPr>
            <a:lvl5pPr algn="l">
              <a:defRPr sz="975" b="1" i="0">
                <a:solidFill>
                  <a:srgbClr val="8FB9D7"/>
                </a:solidFill>
                <a:latin typeface="Nimbus Sans"/>
                <a:ea typeface="Nimbus Sans"/>
                <a:cs typeface="Nimbus Sans"/>
              </a:defRPr>
            </a:lvl5pPr>
            <a:lvl6pPr algn="l">
              <a:defRPr sz="975" b="1" i="0">
                <a:solidFill>
                  <a:srgbClr val="8FB9D7"/>
                </a:solidFill>
                <a:latin typeface="Nimbus Sans"/>
                <a:ea typeface="Nimbus Sans"/>
                <a:cs typeface="Nimbus Sans"/>
              </a:defRPr>
            </a:lvl6pPr>
            <a:lvl7pPr algn="l">
              <a:defRPr sz="975" b="1" i="0">
                <a:solidFill>
                  <a:srgbClr val="8FB9D7"/>
                </a:solidFill>
                <a:latin typeface="Nimbus Sans"/>
                <a:ea typeface="Nimbus Sans"/>
                <a:cs typeface="Nimbus Sans"/>
              </a:defRPr>
            </a:lvl7pPr>
            <a:lvl8pPr algn="l">
              <a:defRPr sz="975" b="1" i="0">
                <a:solidFill>
                  <a:srgbClr val="8FB9D7"/>
                </a:solidFill>
                <a:latin typeface="Nimbus Sans"/>
                <a:ea typeface="Nimbus Sans"/>
                <a:cs typeface="Nimbus Sans"/>
              </a:defRPr>
            </a:lvl8pPr>
            <a:lvl9pPr algn="l">
              <a:defRPr sz="975" b="1" i="0">
                <a:solidFill>
                  <a:srgbClr val="8FB9D7"/>
                </a:solidFill>
                <a:latin typeface="Nimbus Sans"/>
                <a:ea typeface="Nimbus Sans"/>
                <a:cs typeface="Nimbus Sans"/>
              </a:defRPr>
            </a:lvl9pPr>
          </a:lstStyle>
          <a:p xmlns:a="http://schemas.openxmlformats.org/drawingml/2006/main">
            <a:pPr algn="l">
              <a:defRPr sz="975" b="1" i="0">
                <a:solidFill>
                  <a:srgbClr val="8FB9D7"/>
                </a:solidFill>
                <a:latin typeface="Nimbus Sans"/>
                <a:ea typeface="Nimbus Sans"/>
                <a:cs typeface="Nimbus Sans"/>
              </a:defRPr>
            </a:pPr>
            <a:r>
              <a:rPr sz="975" b="1" i="0">
                <a:solidFill>
                  <a:srgbClr val="8FB9D7"/>
                </a:solidFill>
                <a:latin typeface="Nimbus Sans"/>
                <a:ea typeface="Nimbus Sans"/>
                <a:cs typeface="Nimbus Sans"/>
              </a:rPr>
              <a:t>Product opportunity</a:t>
            </a:r>
          </a:p>
        </p:txBody>
      </p:sp>
      <p:sp>
        <p:nvSpPr>
          <p:cNvPr id="31" name="">
            <a:extLst xmlns:a="http://schemas.openxmlformats.org/drawingml/2006/main">
              <a:ext uri="{FF2B5EF4-FFF2-40B4-BE49-F238E27FC236}">
                <a16:creationId xmlns:a16="http://schemas.microsoft.com/office/drawing/2014/main" id="{D4BBF056-27AA-40E3-97DC-412EDD2830EA}"/>
              </a:ext>
            </a:extLst>
          </p:cNvPr>
          <p:cNvSpPr>
            <a:spLocks xmlns:a="http://schemas.openxmlformats.org/drawingml/2006/main" noGrp="1"/>
          </p:cNvSpPr>
          <p:nvPr/>
        </p:nvSpPr>
        <p:spPr>
          <a:xfrm xmlns:a="http://schemas.openxmlformats.org/drawingml/2006/main">
            <a:off x="2686050" y="5124450"/>
            <a:ext cx="84201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00" b="0" i="0">
                <a:solidFill>
                  <a:srgbClr val="FFFFFF"/>
                </a:solidFill>
                <a:latin typeface="Nimbus Roman"/>
                <a:ea typeface="Nimbus Roman"/>
                <a:cs typeface="Nimbus Roman"/>
              </a:defRPr>
            </a:defPPr>
            <a:lvl1pPr algn="l">
              <a:defRPr sz="1800" b="0" i="0">
                <a:solidFill>
                  <a:srgbClr val="FFFFFF"/>
                </a:solidFill>
                <a:latin typeface="Nimbus Roman"/>
                <a:ea typeface="Nimbus Roman"/>
                <a:cs typeface="Nimbus Roman"/>
              </a:defRPr>
            </a:lvl1pPr>
            <a:lvl2pPr algn="l">
              <a:defRPr sz="1800" b="0" i="0">
                <a:solidFill>
                  <a:srgbClr val="FFFFFF"/>
                </a:solidFill>
                <a:latin typeface="Nimbus Roman"/>
                <a:ea typeface="Nimbus Roman"/>
                <a:cs typeface="Nimbus Roman"/>
              </a:defRPr>
            </a:lvl2pPr>
            <a:lvl3pPr algn="l">
              <a:defRPr sz="1800" b="0" i="0">
                <a:solidFill>
                  <a:srgbClr val="FFFFFF"/>
                </a:solidFill>
                <a:latin typeface="Nimbus Roman"/>
                <a:ea typeface="Nimbus Roman"/>
                <a:cs typeface="Nimbus Roman"/>
              </a:defRPr>
            </a:lvl3pPr>
            <a:lvl4pPr algn="l">
              <a:defRPr sz="1800" b="0" i="0">
                <a:solidFill>
                  <a:srgbClr val="FFFFFF"/>
                </a:solidFill>
                <a:latin typeface="Nimbus Roman"/>
                <a:ea typeface="Nimbus Roman"/>
                <a:cs typeface="Nimbus Roman"/>
              </a:defRPr>
            </a:lvl4pPr>
            <a:lvl5pPr algn="l">
              <a:defRPr sz="1800" b="0" i="0">
                <a:solidFill>
                  <a:srgbClr val="FFFFFF"/>
                </a:solidFill>
                <a:latin typeface="Nimbus Roman"/>
                <a:ea typeface="Nimbus Roman"/>
                <a:cs typeface="Nimbus Roman"/>
              </a:defRPr>
            </a:lvl5pPr>
            <a:lvl6pPr algn="l">
              <a:defRPr sz="1800" b="0" i="0">
                <a:solidFill>
                  <a:srgbClr val="FFFFFF"/>
                </a:solidFill>
                <a:latin typeface="Nimbus Roman"/>
                <a:ea typeface="Nimbus Roman"/>
                <a:cs typeface="Nimbus Roman"/>
              </a:defRPr>
            </a:lvl6pPr>
            <a:lvl7pPr algn="l">
              <a:defRPr sz="1800" b="0" i="0">
                <a:solidFill>
                  <a:srgbClr val="FFFFFF"/>
                </a:solidFill>
                <a:latin typeface="Nimbus Roman"/>
                <a:ea typeface="Nimbus Roman"/>
                <a:cs typeface="Nimbus Roman"/>
              </a:defRPr>
            </a:lvl7pPr>
            <a:lvl8pPr algn="l">
              <a:defRPr sz="1800" b="0" i="0">
                <a:solidFill>
                  <a:srgbClr val="FFFFFF"/>
                </a:solidFill>
                <a:latin typeface="Nimbus Roman"/>
                <a:ea typeface="Nimbus Roman"/>
                <a:cs typeface="Nimbus Roman"/>
              </a:defRPr>
            </a:lvl8pPr>
            <a:lvl9pPr algn="l">
              <a:defRPr sz="1800" b="0" i="0">
                <a:solidFill>
                  <a:srgbClr val="FFFFFF"/>
                </a:solidFill>
                <a:latin typeface="Nimbus Roman"/>
                <a:ea typeface="Nimbus Roman"/>
                <a:cs typeface="Nimbus Roman"/>
              </a:defRPr>
            </a:lvl9pPr>
          </a:lstStyle>
          <a:p xmlns:a="http://schemas.openxmlformats.org/drawingml/2006/main">
            <a:pPr algn="l">
              <a:defRPr sz="1800" b="0" i="0">
                <a:solidFill>
                  <a:srgbClr val="FFFFFF"/>
                </a:solidFill>
                <a:latin typeface="Nimbus Roman"/>
                <a:ea typeface="Nimbus Roman"/>
                <a:cs typeface="Nimbus Roman"/>
              </a:defRPr>
            </a:pPr>
            <a:r>
              <a:rPr sz="1800" b="0" i="0">
                <a:solidFill>
                  <a:srgbClr val="FFFFFF"/>
                </a:solidFill>
                <a:latin typeface="Nimbus Roman"/>
                <a:ea typeface="Nimbus Roman"/>
                <a:cs typeface="Nimbus Roman"/>
              </a:rPr>
              <a:t>Compress search, interpretation and verification into one auditable workflow while preserving the registry as the source of truth.</a:t>
            </a:r>
          </a:p>
        </p:txBody>
      </p:sp>
      <p:sp>
        <p:nvSpPr>
          <p:cNvPr id="32" name="">
            <a:extLst xmlns:a="http://schemas.openxmlformats.org/drawingml/2006/main">
              <a:ext uri="{FF2B5EF4-FFF2-40B4-BE49-F238E27FC236}">
                <a16:creationId xmlns:a16="http://schemas.microsoft.com/office/drawing/2014/main" id="{FEB00DAB-73E4-4B3B-8282-8FD4CB4F8A0C}"/>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33" name="">
            <a:extLst xmlns:a="http://schemas.openxmlformats.org/drawingml/2006/main">
              <a:ext uri="{FF2B5EF4-FFF2-40B4-BE49-F238E27FC236}">
                <a16:creationId xmlns:a16="http://schemas.microsoft.com/office/drawing/2014/main" id="{BBE4F07A-C7BE-4EE2-A8CB-9267C1176675}"/>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34" name="">
            <a:extLst xmlns:a="http://schemas.openxmlformats.org/drawingml/2006/main">
              <a:ext uri="{FF2B5EF4-FFF2-40B4-BE49-F238E27FC236}">
                <a16:creationId xmlns:a16="http://schemas.microsoft.com/office/drawing/2014/main" id="{18327A04-7B61-4D81-8096-66B36190F186}"/>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Problem statement remains a product hypothesis until external workflow research is completed</a:t>
            </a:r>
          </a:p>
        </p:txBody>
      </p:sp>
    </p:spTree>
    <p:extLst>
      <p:ext uri="{BB962C8B-B14F-4D97-AF65-F5344CB8AC3E}">
        <p14:creationId xmlns:p14="http://schemas.microsoft.com/office/powerpoint/2010/main" val="207127100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1E7BF782-87AB-487D-8D12-18B6E6489017}"/>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Current product workflow</a:t>
            </a:r>
          </a:p>
        </p:txBody>
      </p:sp>
      <p:sp>
        <p:nvSpPr>
          <p:cNvPr id="2" name="">
            <a:extLst xmlns:a="http://schemas.openxmlformats.org/drawingml/2006/main">
              <a:ext uri="{FF2B5EF4-FFF2-40B4-BE49-F238E27FC236}">
                <a16:creationId xmlns:a16="http://schemas.microsoft.com/office/drawing/2014/main" id="{F8DCBF7B-96F8-484B-9517-65BA05D363D3}"/>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04</a:t>
            </a:r>
          </a:p>
        </p:txBody>
      </p:sp>
      <p:sp>
        <p:nvSpPr>
          <p:cNvPr id="3" name="">
            <a:extLst xmlns:a="http://schemas.openxmlformats.org/drawingml/2006/main">
              <a:ext uri="{FF2B5EF4-FFF2-40B4-BE49-F238E27FC236}">
                <a16:creationId xmlns:a16="http://schemas.microsoft.com/office/drawing/2014/main" id="{AC1FACA4-A3B9-4975-A5FA-47B9F9AB48C7}"/>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The MVP supports discovery, verification and comparison while stopping short of clinical recommendation</a:t>
            </a:r>
          </a:p>
        </p:txBody>
      </p:sp>
      <p:sp>
        <p:nvSpPr>
          <p:cNvPr id="4" name="">
            <a:extLst xmlns:a="http://schemas.openxmlformats.org/drawingml/2006/main">
              <a:ext uri="{FF2B5EF4-FFF2-40B4-BE49-F238E27FC236}">
                <a16:creationId xmlns:a16="http://schemas.microsoft.com/office/drawing/2014/main" id="{F44D58AF-84C6-47C7-BBAD-FB7300182E6C}"/>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pic>
        <p:nvPicPr>
          <p:cNvPr id="5" name="">
            <a:extLst xmlns:a="http://schemas.openxmlformats.org/drawingml/2006/main">
              <a:ext uri="{FF2B5EF4-FFF2-40B4-BE49-F238E27FC236}">
                <a16:creationId xmlns:a16="http://schemas.microsoft.com/office/drawing/2014/main" id="{BEE7895D-ED7C-438C-A6E8-60709FD72F6A}"/>
              </a:ext>
            </a:extLst>
          </p:cNvPr>
          <p:cNvPicPr>
            <a:picLocks xmlns:a="http://schemas.openxmlformats.org/drawingml/2006/main" noChangeAspect="1"/>
          </p:cNvPicPr>
          <p:nvPr/>
        </p:nvPicPr>
        <p:blipFill>
          <a:blip xmlns:r="http://schemas.openxmlformats.org/officeDocument/2006/relationships" xmlns:a="http://schemas.openxmlformats.org/drawingml/2006/main" r:embed="R76d6faa5696a4a81"/>
          <a:srcRect xmlns:a="http://schemas.openxmlformats.org/drawingml/2006/main" l="4000" t="2000" r="5000" b="2000"/>
          <a:stretch xmlns:a="http://schemas.openxmlformats.org/drawingml/2006/main"/>
        </p:blipFill>
        <p:spPr>
          <a:xfrm xmlns:a="http://schemas.openxmlformats.org/drawingml/2006/main">
            <a:off x="552450" y="1466850"/>
            <a:ext cx="5715000" cy="42672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E95EBF8-DAE0-4420-9B3E-879D6BD50042}"/>
              </a:ext>
            </a:extLst>
          </p:cNvPr>
          <p:cNvSpPr>
            <a:spLocks xmlns:a="http://schemas.openxmlformats.org/drawingml/2006/main" noGrp="1"/>
          </p:cNvSpPr>
          <p:nvPr/>
        </p:nvSpPr>
        <p:spPr>
          <a:xfrm xmlns:a="http://schemas.openxmlformats.org/drawingml/2006/main">
            <a:off x="6705600" y="1524000"/>
            <a:ext cx="381000" cy="3810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7" name="">
            <a:extLst xmlns:a="http://schemas.openxmlformats.org/drawingml/2006/main">
              <a:ext uri="{FF2B5EF4-FFF2-40B4-BE49-F238E27FC236}">
                <a16:creationId xmlns:a16="http://schemas.microsoft.com/office/drawing/2014/main" id="{D4BB993B-E79C-4C8D-B3B4-A35CC2278C09}"/>
              </a:ext>
            </a:extLst>
          </p:cNvPr>
          <p:cNvSpPr>
            <a:spLocks xmlns:a="http://schemas.openxmlformats.org/drawingml/2006/main" noGrp="1"/>
          </p:cNvSpPr>
          <p:nvPr/>
        </p:nvSpPr>
        <p:spPr>
          <a:xfrm xmlns:a="http://schemas.openxmlformats.org/drawingml/2006/main">
            <a:off x="6705600" y="1619250"/>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825" b="1" i="0">
                <a:solidFill>
                  <a:srgbClr val="FFFFFF"/>
                </a:solidFill>
                <a:latin typeface="Nimbus Sans"/>
                <a:ea typeface="Nimbus Sans"/>
                <a:cs typeface="Nimbus Sans"/>
              </a:defRPr>
            </a:defPPr>
            <a:lvl1pPr algn="ctr">
              <a:defRPr sz="825" b="1" i="0">
                <a:solidFill>
                  <a:srgbClr val="FFFFFF"/>
                </a:solidFill>
                <a:latin typeface="Nimbus Sans"/>
                <a:ea typeface="Nimbus Sans"/>
                <a:cs typeface="Nimbus Sans"/>
              </a:defRPr>
            </a:lvl1pPr>
            <a:lvl2pPr algn="ctr">
              <a:defRPr sz="825" b="1" i="0">
                <a:solidFill>
                  <a:srgbClr val="FFFFFF"/>
                </a:solidFill>
                <a:latin typeface="Nimbus Sans"/>
                <a:ea typeface="Nimbus Sans"/>
                <a:cs typeface="Nimbus Sans"/>
              </a:defRPr>
            </a:lvl2pPr>
            <a:lvl3pPr algn="ctr">
              <a:defRPr sz="825" b="1" i="0">
                <a:solidFill>
                  <a:srgbClr val="FFFFFF"/>
                </a:solidFill>
                <a:latin typeface="Nimbus Sans"/>
                <a:ea typeface="Nimbus Sans"/>
                <a:cs typeface="Nimbus Sans"/>
              </a:defRPr>
            </a:lvl3pPr>
            <a:lvl4pPr algn="ctr">
              <a:defRPr sz="825" b="1" i="0">
                <a:solidFill>
                  <a:srgbClr val="FFFFFF"/>
                </a:solidFill>
                <a:latin typeface="Nimbus Sans"/>
                <a:ea typeface="Nimbus Sans"/>
                <a:cs typeface="Nimbus Sans"/>
              </a:defRPr>
            </a:lvl4pPr>
            <a:lvl5pPr algn="ctr">
              <a:defRPr sz="825" b="1" i="0">
                <a:solidFill>
                  <a:srgbClr val="FFFFFF"/>
                </a:solidFill>
                <a:latin typeface="Nimbus Sans"/>
                <a:ea typeface="Nimbus Sans"/>
                <a:cs typeface="Nimbus Sans"/>
              </a:defRPr>
            </a:lvl5pPr>
            <a:lvl6pPr algn="ctr">
              <a:defRPr sz="825" b="1" i="0">
                <a:solidFill>
                  <a:srgbClr val="FFFFFF"/>
                </a:solidFill>
                <a:latin typeface="Nimbus Sans"/>
                <a:ea typeface="Nimbus Sans"/>
                <a:cs typeface="Nimbus Sans"/>
              </a:defRPr>
            </a:lvl6pPr>
            <a:lvl7pPr algn="ctr">
              <a:defRPr sz="825" b="1" i="0">
                <a:solidFill>
                  <a:srgbClr val="FFFFFF"/>
                </a:solidFill>
                <a:latin typeface="Nimbus Sans"/>
                <a:ea typeface="Nimbus Sans"/>
                <a:cs typeface="Nimbus Sans"/>
              </a:defRPr>
            </a:lvl7pPr>
            <a:lvl8pPr algn="ctr">
              <a:defRPr sz="825" b="1" i="0">
                <a:solidFill>
                  <a:srgbClr val="FFFFFF"/>
                </a:solidFill>
                <a:latin typeface="Nimbus Sans"/>
                <a:ea typeface="Nimbus Sans"/>
                <a:cs typeface="Nimbus Sans"/>
              </a:defRPr>
            </a:lvl8pPr>
            <a:lvl9pPr algn="ctr">
              <a:defRPr sz="825" b="1" i="0">
                <a:solidFill>
                  <a:srgbClr val="FFFFFF"/>
                </a:solidFill>
                <a:latin typeface="Nimbus Sans"/>
                <a:ea typeface="Nimbus Sans"/>
                <a:cs typeface="Nimbus Sans"/>
              </a:defRPr>
            </a:lvl9pPr>
          </a:lstStyle>
          <a:p xmlns:a="http://schemas.openxmlformats.org/drawingml/2006/main">
            <a:pPr algn="ctr">
              <a:defRPr sz="825" b="1" i="0">
                <a:solidFill>
                  <a:srgbClr val="FFFFFF"/>
                </a:solidFill>
                <a:latin typeface="Nimbus Sans"/>
                <a:ea typeface="Nimbus Sans"/>
                <a:cs typeface="Nimbus Sans"/>
              </a:defRPr>
            </a:pPr>
            <a:r>
              <a:rPr sz="825" b="1" i="0">
                <a:solidFill>
                  <a:srgbClr val="FFFFFF"/>
                </a:solidFill>
                <a:latin typeface="Nimbus Sans"/>
                <a:ea typeface="Nimbus Sans"/>
                <a:cs typeface="Nimbus Sans"/>
              </a:rPr>
              <a:t>1</a:t>
            </a:r>
          </a:p>
        </p:txBody>
      </p:sp>
      <p:sp>
        <p:nvSpPr>
          <p:cNvPr id="8" name="">
            <a:extLst xmlns:a="http://schemas.openxmlformats.org/drawingml/2006/main">
              <a:ext uri="{FF2B5EF4-FFF2-40B4-BE49-F238E27FC236}">
                <a16:creationId xmlns:a16="http://schemas.microsoft.com/office/drawing/2014/main" id="{F5F06FC1-A373-4E16-A9E7-E21B15BAEDF7}"/>
              </a:ext>
            </a:extLst>
          </p:cNvPr>
          <p:cNvSpPr>
            <a:spLocks xmlns:a="http://schemas.openxmlformats.org/drawingml/2006/main" noGrp="1"/>
          </p:cNvSpPr>
          <p:nvPr/>
        </p:nvSpPr>
        <p:spPr>
          <a:xfrm xmlns:a="http://schemas.openxmlformats.org/drawingml/2006/main">
            <a:off x="7296150" y="148590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Search</a:t>
            </a:r>
          </a:p>
        </p:txBody>
      </p:sp>
      <p:sp>
        <p:nvSpPr>
          <p:cNvPr id="9" name="">
            <a:extLst xmlns:a="http://schemas.openxmlformats.org/drawingml/2006/main">
              <a:ext uri="{FF2B5EF4-FFF2-40B4-BE49-F238E27FC236}">
                <a16:creationId xmlns:a16="http://schemas.microsoft.com/office/drawing/2014/main" id="{98A83271-2270-405A-A1EB-9C1FB3971D5B}"/>
              </a:ext>
            </a:extLst>
          </p:cNvPr>
          <p:cNvSpPr>
            <a:spLocks xmlns:a="http://schemas.openxmlformats.org/drawingml/2006/main" noGrp="1"/>
          </p:cNvSpPr>
          <p:nvPr/>
        </p:nvSpPr>
        <p:spPr>
          <a:xfrm xmlns:a="http://schemas.openxmlformats.org/drawingml/2006/main">
            <a:off x="7296150" y="1809750"/>
            <a:ext cx="4133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Natural language query across live ClinicalTrials.gov records</a:t>
            </a:r>
          </a:p>
        </p:txBody>
      </p:sp>
      <p:sp>
        <p:nvSpPr>
          <p:cNvPr id="10" name="">
            <a:extLst xmlns:a="http://schemas.openxmlformats.org/drawingml/2006/main">
              <a:ext uri="{FF2B5EF4-FFF2-40B4-BE49-F238E27FC236}">
                <a16:creationId xmlns:a16="http://schemas.microsoft.com/office/drawing/2014/main" id="{D3A852FB-23A5-4C43-90B7-50840C43C58B}"/>
              </a:ext>
            </a:extLst>
          </p:cNvPr>
          <p:cNvSpPr>
            <a:spLocks xmlns:a="http://schemas.openxmlformats.org/drawingml/2006/main" noGrp="1"/>
          </p:cNvSpPr>
          <p:nvPr/>
        </p:nvSpPr>
        <p:spPr>
          <a:xfrm xmlns:a="http://schemas.openxmlformats.org/drawingml/2006/main">
            <a:off x="6705600" y="2362200"/>
            <a:ext cx="381000" cy="3810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11" name="">
            <a:extLst xmlns:a="http://schemas.openxmlformats.org/drawingml/2006/main">
              <a:ext uri="{FF2B5EF4-FFF2-40B4-BE49-F238E27FC236}">
                <a16:creationId xmlns:a16="http://schemas.microsoft.com/office/drawing/2014/main" id="{3BBF5D11-F8CA-42E7-A30C-8A64C0716A62}"/>
              </a:ext>
            </a:extLst>
          </p:cNvPr>
          <p:cNvSpPr>
            <a:spLocks xmlns:a="http://schemas.openxmlformats.org/drawingml/2006/main" noGrp="1"/>
          </p:cNvSpPr>
          <p:nvPr/>
        </p:nvSpPr>
        <p:spPr>
          <a:xfrm xmlns:a="http://schemas.openxmlformats.org/drawingml/2006/main">
            <a:off x="6705600" y="2457450"/>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825" b="1" i="0">
                <a:solidFill>
                  <a:srgbClr val="FFFFFF"/>
                </a:solidFill>
                <a:latin typeface="Nimbus Sans"/>
                <a:ea typeface="Nimbus Sans"/>
                <a:cs typeface="Nimbus Sans"/>
              </a:defRPr>
            </a:defPPr>
            <a:lvl1pPr algn="ctr">
              <a:defRPr sz="825" b="1" i="0">
                <a:solidFill>
                  <a:srgbClr val="FFFFFF"/>
                </a:solidFill>
                <a:latin typeface="Nimbus Sans"/>
                <a:ea typeface="Nimbus Sans"/>
                <a:cs typeface="Nimbus Sans"/>
              </a:defRPr>
            </a:lvl1pPr>
            <a:lvl2pPr algn="ctr">
              <a:defRPr sz="825" b="1" i="0">
                <a:solidFill>
                  <a:srgbClr val="FFFFFF"/>
                </a:solidFill>
                <a:latin typeface="Nimbus Sans"/>
                <a:ea typeface="Nimbus Sans"/>
                <a:cs typeface="Nimbus Sans"/>
              </a:defRPr>
            </a:lvl2pPr>
            <a:lvl3pPr algn="ctr">
              <a:defRPr sz="825" b="1" i="0">
                <a:solidFill>
                  <a:srgbClr val="FFFFFF"/>
                </a:solidFill>
                <a:latin typeface="Nimbus Sans"/>
                <a:ea typeface="Nimbus Sans"/>
                <a:cs typeface="Nimbus Sans"/>
              </a:defRPr>
            </a:lvl3pPr>
            <a:lvl4pPr algn="ctr">
              <a:defRPr sz="825" b="1" i="0">
                <a:solidFill>
                  <a:srgbClr val="FFFFFF"/>
                </a:solidFill>
                <a:latin typeface="Nimbus Sans"/>
                <a:ea typeface="Nimbus Sans"/>
                <a:cs typeface="Nimbus Sans"/>
              </a:defRPr>
            </a:lvl4pPr>
            <a:lvl5pPr algn="ctr">
              <a:defRPr sz="825" b="1" i="0">
                <a:solidFill>
                  <a:srgbClr val="FFFFFF"/>
                </a:solidFill>
                <a:latin typeface="Nimbus Sans"/>
                <a:ea typeface="Nimbus Sans"/>
                <a:cs typeface="Nimbus Sans"/>
              </a:defRPr>
            </a:lvl5pPr>
            <a:lvl6pPr algn="ctr">
              <a:defRPr sz="825" b="1" i="0">
                <a:solidFill>
                  <a:srgbClr val="FFFFFF"/>
                </a:solidFill>
                <a:latin typeface="Nimbus Sans"/>
                <a:ea typeface="Nimbus Sans"/>
                <a:cs typeface="Nimbus Sans"/>
              </a:defRPr>
            </a:lvl6pPr>
            <a:lvl7pPr algn="ctr">
              <a:defRPr sz="825" b="1" i="0">
                <a:solidFill>
                  <a:srgbClr val="FFFFFF"/>
                </a:solidFill>
                <a:latin typeface="Nimbus Sans"/>
                <a:ea typeface="Nimbus Sans"/>
                <a:cs typeface="Nimbus Sans"/>
              </a:defRPr>
            </a:lvl7pPr>
            <a:lvl8pPr algn="ctr">
              <a:defRPr sz="825" b="1" i="0">
                <a:solidFill>
                  <a:srgbClr val="FFFFFF"/>
                </a:solidFill>
                <a:latin typeface="Nimbus Sans"/>
                <a:ea typeface="Nimbus Sans"/>
                <a:cs typeface="Nimbus Sans"/>
              </a:defRPr>
            </a:lvl8pPr>
            <a:lvl9pPr algn="ctr">
              <a:defRPr sz="825" b="1" i="0">
                <a:solidFill>
                  <a:srgbClr val="FFFFFF"/>
                </a:solidFill>
                <a:latin typeface="Nimbus Sans"/>
                <a:ea typeface="Nimbus Sans"/>
                <a:cs typeface="Nimbus Sans"/>
              </a:defRPr>
            </a:lvl9pPr>
          </a:lstStyle>
          <a:p xmlns:a="http://schemas.openxmlformats.org/drawingml/2006/main">
            <a:pPr algn="ctr">
              <a:defRPr sz="825" b="1" i="0">
                <a:solidFill>
                  <a:srgbClr val="FFFFFF"/>
                </a:solidFill>
                <a:latin typeface="Nimbus Sans"/>
                <a:ea typeface="Nimbus Sans"/>
                <a:cs typeface="Nimbus Sans"/>
              </a:defRPr>
            </a:pPr>
            <a:r>
              <a:rPr sz="825" b="1" i="0">
                <a:solidFill>
                  <a:srgbClr val="FFFFFF"/>
                </a:solidFill>
                <a:latin typeface="Nimbus Sans"/>
                <a:ea typeface="Nimbus Sans"/>
                <a:cs typeface="Nimbus Sans"/>
              </a:rPr>
              <a:t>2</a:t>
            </a:r>
          </a:p>
        </p:txBody>
      </p:sp>
      <p:sp>
        <p:nvSpPr>
          <p:cNvPr id="12" name="">
            <a:extLst xmlns:a="http://schemas.openxmlformats.org/drawingml/2006/main">
              <a:ext uri="{FF2B5EF4-FFF2-40B4-BE49-F238E27FC236}">
                <a16:creationId xmlns:a16="http://schemas.microsoft.com/office/drawing/2014/main" id="{14E21355-894C-4848-9D3E-B05AE7C7E48B}"/>
              </a:ext>
            </a:extLst>
          </p:cNvPr>
          <p:cNvSpPr>
            <a:spLocks xmlns:a="http://schemas.openxmlformats.org/drawingml/2006/main" noGrp="1"/>
          </p:cNvSpPr>
          <p:nvPr/>
        </p:nvSpPr>
        <p:spPr>
          <a:xfrm xmlns:a="http://schemas.openxmlformats.org/drawingml/2006/main">
            <a:off x="7296150" y="232410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Verify</a:t>
            </a:r>
          </a:p>
        </p:txBody>
      </p:sp>
      <p:sp>
        <p:nvSpPr>
          <p:cNvPr id="13" name="">
            <a:extLst xmlns:a="http://schemas.openxmlformats.org/drawingml/2006/main">
              <a:ext uri="{FF2B5EF4-FFF2-40B4-BE49-F238E27FC236}">
                <a16:creationId xmlns:a16="http://schemas.microsoft.com/office/drawing/2014/main" id="{8DD30144-0BD6-40AD-BCFE-F8DD200A0EAC}"/>
              </a:ext>
            </a:extLst>
          </p:cNvPr>
          <p:cNvSpPr>
            <a:spLocks xmlns:a="http://schemas.openxmlformats.org/drawingml/2006/main" noGrp="1"/>
          </p:cNvSpPr>
          <p:nvPr/>
        </p:nvSpPr>
        <p:spPr>
          <a:xfrm xmlns:a="http://schemas.openxmlformats.org/drawingml/2006/main">
            <a:off x="7296150" y="2647950"/>
            <a:ext cx="4133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Match evidence, location checks and direct source links</a:t>
            </a:r>
          </a:p>
        </p:txBody>
      </p:sp>
      <p:sp>
        <p:nvSpPr>
          <p:cNvPr id="14" name="">
            <a:extLst xmlns:a="http://schemas.openxmlformats.org/drawingml/2006/main">
              <a:ext uri="{FF2B5EF4-FFF2-40B4-BE49-F238E27FC236}">
                <a16:creationId xmlns:a16="http://schemas.microsoft.com/office/drawing/2014/main" id="{212C6F2B-83DF-43C2-96D8-5B852E2533FF}"/>
              </a:ext>
            </a:extLst>
          </p:cNvPr>
          <p:cNvSpPr>
            <a:spLocks xmlns:a="http://schemas.openxmlformats.org/drawingml/2006/main" noGrp="1"/>
          </p:cNvSpPr>
          <p:nvPr/>
        </p:nvSpPr>
        <p:spPr>
          <a:xfrm xmlns:a="http://schemas.openxmlformats.org/drawingml/2006/main">
            <a:off x="6705600" y="3200400"/>
            <a:ext cx="381000" cy="3810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15" name="">
            <a:extLst xmlns:a="http://schemas.openxmlformats.org/drawingml/2006/main">
              <a:ext uri="{FF2B5EF4-FFF2-40B4-BE49-F238E27FC236}">
                <a16:creationId xmlns:a16="http://schemas.microsoft.com/office/drawing/2014/main" id="{307B33EC-3308-4FA4-9EFB-5A830FC2E66C}"/>
              </a:ext>
            </a:extLst>
          </p:cNvPr>
          <p:cNvSpPr>
            <a:spLocks xmlns:a="http://schemas.openxmlformats.org/drawingml/2006/main" noGrp="1"/>
          </p:cNvSpPr>
          <p:nvPr/>
        </p:nvSpPr>
        <p:spPr>
          <a:xfrm xmlns:a="http://schemas.openxmlformats.org/drawingml/2006/main">
            <a:off x="6705600" y="3295650"/>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825" b="1" i="0">
                <a:solidFill>
                  <a:srgbClr val="FFFFFF"/>
                </a:solidFill>
                <a:latin typeface="Nimbus Sans"/>
                <a:ea typeface="Nimbus Sans"/>
                <a:cs typeface="Nimbus Sans"/>
              </a:defRPr>
            </a:defPPr>
            <a:lvl1pPr algn="ctr">
              <a:defRPr sz="825" b="1" i="0">
                <a:solidFill>
                  <a:srgbClr val="FFFFFF"/>
                </a:solidFill>
                <a:latin typeface="Nimbus Sans"/>
                <a:ea typeface="Nimbus Sans"/>
                <a:cs typeface="Nimbus Sans"/>
              </a:defRPr>
            </a:lvl1pPr>
            <a:lvl2pPr algn="ctr">
              <a:defRPr sz="825" b="1" i="0">
                <a:solidFill>
                  <a:srgbClr val="FFFFFF"/>
                </a:solidFill>
                <a:latin typeface="Nimbus Sans"/>
                <a:ea typeface="Nimbus Sans"/>
                <a:cs typeface="Nimbus Sans"/>
              </a:defRPr>
            </a:lvl2pPr>
            <a:lvl3pPr algn="ctr">
              <a:defRPr sz="825" b="1" i="0">
                <a:solidFill>
                  <a:srgbClr val="FFFFFF"/>
                </a:solidFill>
                <a:latin typeface="Nimbus Sans"/>
                <a:ea typeface="Nimbus Sans"/>
                <a:cs typeface="Nimbus Sans"/>
              </a:defRPr>
            </a:lvl3pPr>
            <a:lvl4pPr algn="ctr">
              <a:defRPr sz="825" b="1" i="0">
                <a:solidFill>
                  <a:srgbClr val="FFFFFF"/>
                </a:solidFill>
                <a:latin typeface="Nimbus Sans"/>
                <a:ea typeface="Nimbus Sans"/>
                <a:cs typeface="Nimbus Sans"/>
              </a:defRPr>
            </a:lvl4pPr>
            <a:lvl5pPr algn="ctr">
              <a:defRPr sz="825" b="1" i="0">
                <a:solidFill>
                  <a:srgbClr val="FFFFFF"/>
                </a:solidFill>
                <a:latin typeface="Nimbus Sans"/>
                <a:ea typeface="Nimbus Sans"/>
                <a:cs typeface="Nimbus Sans"/>
              </a:defRPr>
            </a:lvl5pPr>
            <a:lvl6pPr algn="ctr">
              <a:defRPr sz="825" b="1" i="0">
                <a:solidFill>
                  <a:srgbClr val="FFFFFF"/>
                </a:solidFill>
                <a:latin typeface="Nimbus Sans"/>
                <a:ea typeface="Nimbus Sans"/>
                <a:cs typeface="Nimbus Sans"/>
              </a:defRPr>
            </a:lvl6pPr>
            <a:lvl7pPr algn="ctr">
              <a:defRPr sz="825" b="1" i="0">
                <a:solidFill>
                  <a:srgbClr val="FFFFFF"/>
                </a:solidFill>
                <a:latin typeface="Nimbus Sans"/>
                <a:ea typeface="Nimbus Sans"/>
                <a:cs typeface="Nimbus Sans"/>
              </a:defRPr>
            </a:lvl7pPr>
            <a:lvl8pPr algn="ctr">
              <a:defRPr sz="825" b="1" i="0">
                <a:solidFill>
                  <a:srgbClr val="FFFFFF"/>
                </a:solidFill>
                <a:latin typeface="Nimbus Sans"/>
                <a:ea typeface="Nimbus Sans"/>
                <a:cs typeface="Nimbus Sans"/>
              </a:defRPr>
            </a:lvl8pPr>
            <a:lvl9pPr algn="ctr">
              <a:defRPr sz="825" b="1" i="0">
                <a:solidFill>
                  <a:srgbClr val="FFFFFF"/>
                </a:solidFill>
                <a:latin typeface="Nimbus Sans"/>
                <a:ea typeface="Nimbus Sans"/>
                <a:cs typeface="Nimbus Sans"/>
              </a:defRPr>
            </a:lvl9pPr>
          </a:lstStyle>
          <a:p xmlns:a="http://schemas.openxmlformats.org/drawingml/2006/main">
            <a:pPr algn="ctr">
              <a:defRPr sz="825" b="1" i="0">
                <a:solidFill>
                  <a:srgbClr val="FFFFFF"/>
                </a:solidFill>
                <a:latin typeface="Nimbus Sans"/>
                <a:ea typeface="Nimbus Sans"/>
                <a:cs typeface="Nimbus Sans"/>
              </a:defRPr>
            </a:pPr>
            <a:r>
              <a:rPr sz="825" b="1" i="0">
                <a:solidFill>
                  <a:srgbClr val="FFFFFF"/>
                </a:solidFill>
                <a:latin typeface="Nimbus Sans"/>
                <a:ea typeface="Nimbus Sans"/>
                <a:cs typeface="Nimbus Sans"/>
              </a:rPr>
              <a:t>3</a:t>
            </a:r>
          </a:p>
        </p:txBody>
      </p:sp>
      <p:sp>
        <p:nvSpPr>
          <p:cNvPr id="16" name="">
            <a:extLst xmlns:a="http://schemas.openxmlformats.org/drawingml/2006/main">
              <a:ext uri="{FF2B5EF4-FFF2-40B4-BE49-F238E27FC236}">
                <a16:creationId xmlns:a16="http://schemas.microsoft.com/office/drawing/2014/main" id="{0545970E-CD36-4BB6-BACC-989B279EB48C}"/>
              </a:ext>
            </a:extLst>
          </p:cNvPr>
          <p:cNvSpPr>
            <a:spLocks xmlns:a="http://schemas.openxmlformats.org/drawingml/2006/main" noGrp="1"/>
          </p:cNvSpPr>
          <p:nvPr/>
        </p:nvSpPr>
        <p:spPr>
          <a:xfrm xmlns:a="http://schemas.openxmlformats.org/drawingml/2006/main">
            <a:off x="7296150" y="316230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Compare</a:t>
            </a:r>
          </a:p>
        </p:txBody>
      </p:sp>
      <p:sp>
        <p:nvSpPr>
          <p:cNvPr id="17" name="">
            <a:extLst xmlns:a="http://schemas.openxmlformats.org/drawingml/2006/main">
              <a:ext uri="{FF2B5EF4-FFF2-40B4-BE49-F238E27FC236}">
                <a16:creationId xmlns:a16="http://schemas.microsoft.com/office/drawing/2014/main" id="{39E8D7F9-2D39-4574-A8F9-42D5595919AD}"/>
              </a:ext>
            </a:extLst>
          </p:cNvPr>
          <p:cNvSpPr>
            <a:spLocks xmlns:a="http://schemas.openxmlformats.org/drawingml/2006/main" noGrp="1"/>
          </p:cNvSpPr>
          <p:nvPr/>
        </p:nvSpPr>
        <p:spPr>
          <a:xfrm xmlns:a="http://schemas.openxmlformats.org/drawingml/2006/main">
            <a:off x="7296150" y="3486150"/>
            <a:ext cx="4133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Two to four trials, listed sites and selected Census context</a:t>
            </a:r>
          </a:p>
        </p:txBody>
      </p:sp>
      <p:sp>
        <p:nvSpPr>
          <p:cNvPr id="18" name="">
            <a:extLst xmlns:a="http://schemas.openxmlformats.org/drawingml/2006/main">
              <a:ext uri="{FF2B5EF4-FFF2-40B4-BE49-F238E27FC236}">
                <a16:creationId xmlns:a16="http://schemas.microsoft.com/office/drawing/2014/main" id="{59D15CC2-1480-4F31-88B3-AA2673AD022C}"/>
              </a:ext>
            </a:extLst>
          </p:cNvPr>
          <p:cNvSpPr>
            <a:spLocks xmlns:a="http://schemas.openxmlformats.org/drawingml/2006/main" noGrp="1"/>
          </p:cNvSpPr>
          <p:nvPr/>
        </p:nvSpPr>
        <p:spPr>
          <a:xfrm xmlns:a="http://schemas.openxmlformats.org/drawingml/2006/main">
            <a:off x="6705600" y="4038600"/>
            <a:ext cx="381000" cy="381000"/>
          </a:xfrm>
          <a:prstGeom xmlns:a="http://schemas.openxmlformats.org/drawingml/2006/main" prst="ellipse">
            <a:avLst/>
          </a:prstGeom>
          <a:solidFill xmlns:a="http://schemas.openxmlformats.org/drawingml/2006/main">
            <a:srgbClr val="167C80"/>
          </a:solidFill>
          <a:ln xmlns:a="http://schemas.openxmlformats.org/drawingml/2006/main" w="0">
            <a:solidFill>
              <a:srgbClr val="167C80"/>
            </a:solidFill>
            <a:prstDash val="solid"/>
          </a:ln>
        </p:spPr>
      </p:sp>
      <p:sp>
        <p:nvSpPr>
          <p:cNvPr id="19" name="">
            <a:extLst xmlns:a="http://schemas.openxmlformats.org/drawingml/2006/main">
              <a:ext uri="{FF2B5EF4-FFF2-40B4-BE49-F238E27FC236}">
                <a16:creationId xmlns:a16="http://schemas.microsoft.com/office/drawing/2014/main" id="{DF136BBD-BA23-464D-948E-5A6BE5D1432A}"/>
              </a:ext>
            </a:extLst>
          </p:cNvPr>
          <p:cNvSpPr>
            <a:spLocks xmlns:a="http://schemas.openxmlformats.org/drawingml/2006/main" noGrp="1"/>
          </p:cNvSpPr>
          <p:nvPr/>
        </p:nvSpPr>
        <p:spPr>
          <a:xfrm xmlns:a="http://schemas.openxmlformats.org/drawingml/2006/main">
            <a:off x="6705600" y="4133850"/>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825" b="1" i="0">
                <a:solidFill>
                  <a:srgbClr val="FFFFFF"/>
                </a:solidFill>
                <a:latin typeface="Nimbus Sans"/>
                <a:ea typeface="Nimbus Sans"/>
                <a:cs typeface="Nimbus Sans"/>
              </a:defRPr>
            </a:defPPr>
            <a:lvl1pPr algn="ctr">
              <a:defRPr sz="825" b="1" i="0">
                <a:solidFill>
                  <a:srgbClr val="FFFFFF"/>
                </a:solidFill>
                <a:latin typeface="Nimbus Sans"/>
                <a:ea typeface="Nimbus Sans"/>
                <a:cs typeface="Nimbus Sans"/>
              </a:defRPr>
            </a:lvl1pPr>
            <a:lvl2pPr algn="ctr">
              <a:defRPr sz="825" b="1" i="0">
                <a:solidFill>
                  <a:srgbClr val="FFFFFF"/>
                </a:solidFill>
                <a:latin typeface="Nimbus Sans"/>
                <a:ea typeface="Nimbus Sans"/>
                <a:cs typeface="Nimbus Sans"/>
              </a:defRPr>
            </a:lvl2pPr>
            <a:lvl3pPr algn="ctr">
              <a:defRPr sz="825" b="1" i="0">
                <a:solidFill>
                  <a:srgbClr val="FFFFFF"/>
                </a:solidFill>
                <a:latin typeface="Nimbus Sans"/>
                <a:ea typeface="Nimbus Sans"/>
                <a:cs typeface="Nimbus Sans"/>
              </a:defRPr>
            </a:lvl3pPr>
            <a:lvl4pPr algn="ctr">
              <a:defRPr sz="825" b="1" i="0">
                <a:solidFill>
                  <a:srgbClr val="FFFFFF"/>
                </a:solidFill>
                <a:latin typeface="Nimbus Sans"/>
                <a:ea typeface="Nimbus Sans"/>
                <a:cs typeface="Nimbus Sans"/>
              </a:defRPr>
            </a:lvl4pPr>
            <a:lvl5pPr algn="ctr">
              <a:defRPr sz="825" b="1" i="0">
                <a:solidFill>
                  <a:srgbClr val="FFFFFF"/>
                </a:solidFill>
                <a:latin typeface="Nimbus Sans"/>
                <a:ea typeface="Nimbus Sans"/>
                <a:cs typeface="Nimbus Sans"/>
              </a:defRPr>
            </a:lvl5pPr>
            <a:lvl6pPr algn="ctr">
              <a:defRPr sz="825" b="1" i="0">
                <a:solidFill>
                  <a:srgbClr val="FFFFFF"/>
                </a:solidFill>
                <a:latin typeface="Nimbus Sans"/>
                <a:ea typeface="Nimbus Sans"/>
                <a:cs typeface="Nimbus Sans"/>
              </a:defRPr>
            </a:lvl6pPr>
            <a:lvl7pPr algn="ctr">
              <a:defRPr sz="825" b="1" i="0">
                <a:solidFill>
                  <a:srgbClr val="FFFFFF"/>
                </a:solidFill>
                <a:latin typeface="Nimbus Sans"/>
                <a:ea typeface="Nimbus Sans"/>
                <a:cs typeface="Nimbus Sans"/>
              </a:defRPr>
            </a:lvl7pPr>
            <a:lvl8pPr algn="ctr">
              <a:defRPr sz="825" b="1" i="0">
                <a:solidFill>
                  <a:srgbClr val="FFFFFF"/>
                </a:solidFill>
                <a:latin typeface="Nimbus Sans"/>
                <a:ea typeface="Nimbus Sans"/>
                <a:cs typeface="Nimbus Sans"/>
              </a:defRPr>
            </a:lvl8pPr>
            <a:lvl9pPr algn="ctr">
              <a:defRPr sz="825" b="1" i="0">
                <a:solidFill>
                  <a:srgbClr val="FFFFFF"/>
                </a:solidFill>
                <a:latin typeface="Nimbus Sans"/>
                <a:ea typeface="Nimbus Sans"/>
                <a:cs typeface="Nimbus Sans"/>
              </a:defRPr>
            </a:lvl9pPr>
          </a:lstStyle>
          <a:p xmlns:a="http://schemas.openxmlformats.org/drawingml/2006/main">
            <a:pPr algn="ctr">
              <a:defRPr sz="825" b="1" i="0">
                <a:solidFill>
                  <a:srgbClr val="FFFFFF"/>
                </a:solidFill>
                <a:latin typeface="Nimbus Sans"/>
                <a:ea typeface="Nimbus Sans"/>
                <a:cs typeface="Nimbus Sans"/>
              </a:defRPr>
            </a:pPr>
            <a:r>
              <a:rPr sz="825" b="1" i="0">
                <a:solidFill>
                  <a:srgbClr val="FFFFFF"/>
                </a:solidFill>
                <a:latin typeface="Nimbus Sans"/>
                <a:ea typeface="Nimbus Sans"/>
                <a:cs typeface="Nimbus Sans"/>
              </a:rPr>
              <a:t>4</a:t>
            </a:r>
          </a:p>
        </p:txBody>
      </p:sp>
      <p:sp>
        <p:nvSpPr>
          <p:cNvPr id="20" name="">
            <a:extLst xmlns:a="http://schemas.openxmlformats.org/drawingml/2006/main">
              <a:ext uri="{FF2B5EF4-FFF2-40B4-BE49-F238E27FC236}">
                <a16:creationId xmlns:a16="http://schemas.microsoft.com/office/drawing/2014/main" id="{CFFB2DB5-C04A-4ED5-A834-3464F5661B74}"/>
              </a:ext>
            </a:extLst>
          </p:cNvPr>
          <p:cNvSpPr>
            <a:spLocks xmlns:a="http://schemas.openxmlformats.org/drawingml/2006/main" noGrp="1"/>
          </p:cNvSpPr>
          <p:nvPr/>
        </p:nvSpPr>
        <p:spPr>
          <a:xfrm xmlns:a="http://schemas.openxmlformats.org/drawingml/2006/main">
            <a:off x="7296150" y="400050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Review documents</a:t>
            </a:r>
          </a:p>
        </p:txBody>
      </p:sp>
      <p:sp>
        <p:nvSpPr>
          <p:cNvPr id="21" name="">
            <a:extLst xmlns:a="http://schemas.openxmlformats.org/drawingml/2006/main">
              <a:ext uri="{FF2B5EF4-FFF2-40B4-BE49-F238E27FC236}">
                <a16:creationId xmlns:a16="http://schemas.microsoft.com/office/drawing/2014/main" id="{44C7FD76-192D-487B-88F5-41B454B11BA4}"/>
              </a:ext>
            </a:extLst>
          </p:cNvPr>
          <p:cNvSpPr>
            <a:spLocks xmlns:a="http://schemas.openxmlformats.org/drawingml/2006/main" noGrp="1"/>
          </p:cNvSpPr>
          <p:nvPr/>
        </p:nvSpPr>
        <p:spPr>
          <a:xfrm xmlns:a="http://schemas.openxmlformats.org/drawingml/2006/main">
            <a:off x="7296150" y="4324350"/>
            <a:ext cx="4133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Temporary comparison of redacted files with published criteria</a:t>
            </a:r>
          </a:p>
        </p:txBody>
      </p:sp>
      <p:sp>
        <p:nvSpPr>
          <p:cNvPr id="22" name="">
            <a:extLst xmlns:a="http://schemas.openxmlformats.org/drawingml/2006/main">
              <a:ext uri="{FF2B5EF4-FFF2-40B4-BE49-F238E27FC236}">
                <a16:creationId xmlns:a16="http://schemas.microsoft.com/office/drawing/2014/main" id="{CD22CB1E-2A1E-42CF-B235-63C10A263070}"/>
              </a:ext>
            </a:extLst>
          </p:cNvPr>
          <p:cNvSpPr>
            <a:spLocks xmlns:a="http://schemas.openxmlformats.org/drawingml/2006/main" noGrp="1"/>
          </p:cNvSpPr>
          <p:nvPr/>
        </p:nvSpPr>
        <p:spPr>
          <a:xfrm xmlns:a="http://schemas.openxmlformats.org/drawingml/2006/main">
            <a:off x="6705600" y="4876800"/>
            <a:ext cx="381000" cy="381000"/>
          </a:xfrm>
          <a:prstGeom xmlns:a="http://schemas.openxmlformats.org/drawingml/2006/main" prst="ellipse">
            <a:avLst/>
          </a:prstGeom>
          <a:solidFill xmlns:a="http://schemas.openxmlformats.org/drawingml/2006/main">
            <a:srgbClr val="167C80"/>
          </a:solidFill>
          <a:ln xmlns:a="http://schemas.openxmlformats.org/drawingml/2006/main" w="0">
            <a:solidFill>
              <a:srgbClr val="167C80"/>
            </a:solidFill>
            <a:prstDash val="solid"/>
          </a:ln>
        </p:spPr>
      </p:sp>
      <p:sp>
        <p:nvSpPr>
          <p:cNvPr id="23" name="">
            <a:extLst xmlns:a="http://schemas.openxmlformats.org/drawingml/2006/main">
              <a:ext uri="{FF2B5EF4-FFF2-40B4-BE49-F238E27FC236}">
                <a16:creationId xmlns:a16="http://schemas.microsoft.com/office/drawing/2014/main" id="{0E1165C5-07BA-40F1-A546-963A26A20F49}"/>
              </a:ext>
            </a:extLst>
          </p:cNvPr>
          <p:cNvSpPr>
            <a:spLocks xmlns:a="http://schemas.openxmlformats.org/drawingml/2006/main" noGrp="1"/>
          </p:cNvSpPr>
          <p:nvPr/>
        </p:nvSpPr>
        <p:spPr>
          <a:xfrm xmlns:a="http://schemas.openxmlformats.org/drawingml/2006/main">
            <a:off x="6705600" y="4972050"/>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825" b="1" i="0">
                <a:solidFill>
                  <a:srgbClr val="FFFFFF"/>
                </a:solidFill>
                <a:latin typeface="Nimbus Sans"/>
                <a:ea typeface="Nimbus Sans"/>
                <a:cs typeface="Nimbus Sans"/>
              </a:defRPr>
            </a:defPPr>
            <a:lvl1pPr algn="ctr">
              <a:defRPr sz="825" b="1" i="0">
                <a:solidFill>
                  <a:srgbClr val="FFFFFF"/>
                </a:solidFill>
                <a:latin typeface="Nimbus Sans"/>
                <a:ea typeface="Nimbus Sans"/>
                <a:cs typeface="Nimbus Sans"/>
              </a:defRPr>
            </a:lvl1pPr>
            <a:lvl2pPr algn="ctr">
              <a:defRPr sz="825" b="1" i="0">
                <a:solidFill>
                  <a:srgbClr val="FFFFFF"/>
                </a:solidFill>
                <a:latin typeface="Nimbus Sans"/>
                <a:ea typeface="Nimbus Sans"/>
                <a:cs typeface="Nimbus Sans"/>
              </a:defRPr>
            </a:lvl2pPr>
            <a:lvl3pPr algn="ctr">
              <a:defRPr sz="825" b="1" i="0">
                <a:solidFill>
                  <a:srgbClr val="FFFFFF"/>
                </a:solidFill>
                <a:latin typeface="Nimbus Sans"/>
                <a:ea typeface="Nimbus Sans"/>
                <a:cs typeface="Nimbus Sans"/>
              </a:defRPr>
            </a:lvl3pPr>
            <a:lvl4pPr algn="ctr">
              <a:defRPr sz="825" b="1" i="0">
                <a:solidFill>
                  <a:srgbClr val="FFFFFF"/>
                </a:solidFill>
                <a:latin typeface="Nimbus Sans"/>
                <a:ea typeface="Nimbus Sans"/>
                <a:cs typeface="Nimbus Sans"/>
              </a:defRPr>
            </a:lvl4pPr>
            <a:lvl5pPr algn="ctr">
              <a:defRPr sz="825" b="1" i="0">
                <a:solidFill>
                  <a:srgbClr val="FFFFFF"/>
                </a:solidFill>
                <a:latin typeface="Nimbus Sans"/>
                <a:ea typeface="Nimbus Sans"/>
                <a:cs typeface="Nimbus Sans"/>
              </a:defRPr>
            </a:lvl5pPr>
            <a:lvl6pPr algn="ctr">
              <a:defRPr sz="825" b="1" i="0">
                <a:solidFill>
                  <a:srgbClr val="FFFFFF"/>
                </a:solidFill>
                <a:latin typeface="Nimbus Sans"/>
                <a:ea typeface="Nimbus Sans"/>
                <a:cs typeface="Nimbus Sans"/>
              </a:defRPr>
            </a:lvl6pPr>
            <a:lvl7pPr algn="ctr">
              <a:defRPr sz="825" b="1" i="0">
                <a:solidFill>
                  <a:srgbClr val="FFFFFF"/>
                </a:solidFill>
                <a:latin typeface="Nimbus Sans"/>
                <a:ea typeface="Nimbus Sans"/>
                <a:cs typeface="Nimbus Sans"/>
              </a:defRPr>
            </a:lvl7pPr>
            <a:lvl8pPr algn="ctr">
              <a:defRPr sz="825" b="1" i="0">
                <a:solidFill>
                  <a:srgbClr val="FFFFFF"/>
                </a:solidFill>
                <a:latin typeface="Nimbus Sans"/>
                <a:ea typeface="Nimbus Sans"/>
                <a:cs typeface="Nimbus Sans"/>
              </a:defRPr>
            </a:lvl8pPr>
            <a:lvl9pPr algn="ctr">
              <a:defRPr sz="825" b="1" i="0">
                <a:solidFill>
                  <a:srgbClr val="FFFFFF"/>
                </a:solidFill>
                <a:latin typeface="Nimbus Sans"/>
                <a:ea typeface="Nimbus Sans"/>
                <a:cs typeface="Nimbus Sans"/>
              </a:defRPr>
            </a:lvl9pPr>
          </a:lstStyle>
          <a:p xmlns:a="http://schemas.openxmlformats.org/drawingml/2006/main">
            <a:pPr algn="ctr">
              <a:defRPr sz="825" b="1" i="0">
                <a:solidFill>
                  <a:srgbClr val="FFFFFF"/>
                </a:solidFill>
                <a:latin typeface="Nimbus Sans"/>
                <a:ea typeface="Nimbus Sans"/>
                <a:cs typeface="Nimbus Sans"/>
              </a:defRPr>
            </a:pPr>
            <a:r>
              <a:rPr sz="825" b="1" i="0">
                <a:solidFill>
                  <a:srgbClr val="FFFFFF"/>
                </a:solidFill>
                <a:latin typeface="Nimbus Sans"/>
                <a:ea typeface="Nimbus Sans"/>
                <a:cs typeface="Nimbus Sans"/>
              </a:rPr>
              <a:t>5</a:t>
            </a:r>
          </a:p>
        </p:txBody>
      </p:sp>
      <p:sp>
        <p:nvSpPr>
          <p:cNvPr id="24" name="">
            <a:extLst xmlns:a="http://schemas.openxmlformats.org/drawingml/2006/main">
              <a:ext uri="{FF2B5EF4-FFF2-40B4-BE49-F238E27FC236}">
                <a16:creationId xmlns:a16="http://schemas.microsoft.com/office/drawing/2014/main" id="{9C10AB81-4CC0-48A5-95B5-D5661D1A778C}"/>
              </a:ext>
            </a:extLst>
          </p:cNvPr>
          <p:cNvSpPr>
            <a:spLocks xmlns:a="http://schemas.openxmlformats.org/drawingml/2006/main" noGrp="1"/>
          </p:cNvSpPr>
          <p:nvPr/>
        </p:nvSpPr>
        <p:spPr>
          <a:xfrm xmlns:a="http://schemas.openxmlformats.org/drawingml/2006/main">
            <a:off x="7296150" y="483870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Export</a:t>
            </a:r>
          </a:p>
        </p:txBody>
      </p:sp>
      <p:sp>
        <p:nvSpPr>
          <p:cNvPr id="25" name="">
            <a:extLst xmlns:a="http://schemas.openxmlformats.org/drawingml/2006/main">
              <a:ext uri="{FF2B5EF4-FFF2-40B4-BE49-F238E27FC236}">
                <a16:creationId xmlns:a16="http://schemas.microsoft.com/office/drawing/2014/main" id="{6D2AECBC-D397-4638-A1D2-67F258B601BB}"/>
              </a:ext>
            </a:extLst>
          </p:cNvPr>
          <p:cNvSpPr>
            <a:spLocks xmlns:a="http://schemas.openxmlformats.org/drawingml/2006/main" noGrp="1"/>
          </p:cNvSpPr>
          <p:nvPr/>
        </p:nvSpPr>
        <p:spPr>
          <a:xfrm xmlns:a="http://schemas.openxmlformats.org/drawingml/2006/main">
            <a:off x="7296150" y="5162550"/>
            <a:ext cx="4133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Local comparison report with source attribution</a:t>
            </a:r>
          </a:p>
        </p:txBody>
      </p:sp>
      <p:sp>
        <p:nvSpPr>
          <p:cNvPr id="26" name="">
            <a:extLst xmlns:a="http://schemas.openxmlformats.org/drawingml/2006/main">
              <a:ext uri="{FF2B5EF4-FFF2-40B4-BE49-F238E27FC236}">
                <a16:creationId xmlns:a16="http://schemas.microsoft.com/office/drawing/2014/main" id="{5229D4F2-E803-471C-847B-4AA274B75C7E}"/>
              </a:ext>
            </a:extLst>
          </p:cNvPr>
          <p:cNvSpPr>
            <a:spLocks xmlns:a="http://schemas.openxmlformats.org/drawingml/2006/main" noGrp="1"/>
          </p:cNvSpPr>
          <p:nvPr/>
        </p:nvSpPr>
        <p:spPr>
          <a:xfrm xmlns:a="http://schemas.openxmlformats.org/drawingml/2006/main">
            <a:off x="6705600" y="5772150"/>
            <a:ext cx="4743450" cy="476250"/>
          </a:xfrm>
          <a:prstGeom xmlns:a="http://schemas.openxmlformats.org/drawingml/2006/main" prst="rect">
            <a:avLst/>
          </a:prstGeom>
          <a:solidFill xmlns:a="http://schemas.openxmlformats.org/drawingml/2006/main">
            <a:srgbClr val="F6E7E5"/>
          </a:solidFill>
          <a:ln xmlns:a="http://schemas.openxmlformats.org/drawingml/2006/main" w="9525">
            <a:solidFill>
              <a:srgbClr val="B4453C"/>
            </a:solidFill>
            <a:prstDash val="solid"/>
          </a:ln>
        </p:spPr>
      </p:sp>
      <p:sp>
        <p:nvSpPr>
          <p:cNvPr id="27" name="">
            <a:extLst xmlns:a="http://schemas.openxmlformats.org/drawingml/2006/main">
              <a:ext uri="{FF2B5EF4-FFF2-40B4-BE49-F238E27FC236}">
                <a16:creationId xmlns:a16="http://schemas.microsoft.com/office/drawing/2014/main" id="{BC9E05E9-A039-4407-A2CF-7EDEB62008B0}"/>
              </a:ext>
            </a:extLst>
          </p:cNvPr>
          <p:cNvSpPr>
            <a:spLocks xmlns:a="http://schemas.openxmlformats.org/drawingml/2006/main" noGrp="1"/>
          </p:cNvSpPr>
          <p:nvPr/>
        </p:nvSpPr>
        <p:spPr>
          <a:xfrm xmlns:a="http://schemas.openxmlformats.org/drawingml/2006/main">
            <a:off x="6858000" y="5915025"/>
            <a:ext cx="4438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1" i="0">
                <a:solidFill>
                  <a:srgbClr val="B4453C"/>
                </a:solidFill>
                <a:latin typeface="Nimbus Sans"/>
                <a:ea typeface="Nimbus Sans"/>
                <a:cs typeface="Nimbus Sans"/>
              </a:defRPr>
            </a:defPPr>
            <a:lvl1pPr algn="ctr">
              <a:defRPr sz="975" b="1" i="0">
                <a:solidFill>
                  <a:srgbClr val="B4453C"/>
                </a:solidFill>
                <a:latin typeface="Nimbus Sans"/>
                <a:ea typeface="Nimbus Sans"/>
                <a:cs typeface="Nimbus Sans"/>
              </a:defRPr>
            </a:lvl1pPr>
            <a:lvl2pPr algn="ctr">
              <a:defRPr sz="975" b="1" i="0">
                <a:solidFill>
                  <a:srgbClr val="B4453C"/>
                </a:solidFill>
                <a:latin typeface="Nimbus Sans"/>
                <a:ea typeface="Nimbus Sans"/>
                <a:cs typeface="Nimbus Sans"/>
              </a:defRPr>
            </a:lvl2pPr>
            <a:lvl3pPr algn="ctr">
              <a:defRPr sz="975" b="1" i="0">
                <a:solidFill>
                  <a:srgbClr val="B4453C"/>
                </a:solidFill>
                <a:latin typeface="Nimbus Sans"/>
                <a:ea typeface="Nimbus Sans"/>
                <a:cs typeface="Nimbus Sans"/>
              </a:defRPr>
            </a:lvl3pPr>
            <a:lvl4pPr algn="ctr">
              <a:defRPr sz="975" b="1" i="0">
                <a:solidFill>
                  <a:srgbClr val="B4453C"/>
                </a:solidFill>
                <a:latin typeface="Nimbus Sans"/>
                <a:ea typeface="Nimbus Sans"/>
                <a:cs typeface="Nimbus Sans"/>
              </a:defRPr>
            </a:lvl4pPr>
            <a:lvl5pPr algn="ctr">
              <a:defRPr sz="975" b="1" i="0">
                <a:solidFill>
                  <a:srgbClr val="B4453C"/>
                </a:solidFill>
                <a:latin typeface="Nimbus Sans"/>
                <a:ea typeface="Nimbus Sans"/>
                <a:cs typeface="Nimbus Sans"/>
              </a:defRPr>
            </a:lvl5pPr>
            <a:lvl6pPr algn="ctr">
              <a:defRPr sz="975" b="1" i="0">
                <a:solidFill>
                  <a:srgbClr val="B4453C"/>
                </a:solidFill>
                <a:latin typeface="Nimbus Sans"/>
                <a:ea typeface="Nimbus Sans"/>
                <a:cs typeface="Nimbus Sans"/>
              </a:defRPr>
            </a:lvl6pPr>
            <a:lvl7pPr algn="ctr">
              <a:defRPr sz="975" b="1" i="0">
                <a:solidFill>
                  <a:srgbClr val="B4453C"/>
                </a:solidFill>
                <a:latin typeface="Nimbus Sans"/>
                <a:ea typeface="Nimbus Sans"/>
                <a:cs typeface="Nimbus Sans"/>
              </a:defRPr>
            </a:lvl7pPr>
            <a:lvl8pPr algn="ctr">
              <a:defRPr sz="975" b="1" i="0">
                <a:solidFill>
                  <a:srgbClr val="B4453C"/>
                </a:solidFill>
                <a:latin typeface="Nimbus Sans"/>
                <a:ea typeface="Nimbus Sans"/>
                <a:cs typeface="Nimbus Sans"/>
              </a:defRPr>
            </a:lvl8pPr>
            <a:lvl9pPr algn="ctr">
              <a:defRPr sz="975" b="1" i="0">
                <a:solidFill>
                  <a:srgbClr val="B4453C"/>
                </a:solidFill>
                <a:latin typeface="Nimbus Sans"/>
                <a:ea typeface="Nimbus Sans"/>
                <a:cs typeface="Nimbus Sans"/>
              </a:defRPr>
            </a:lvl9pPr>
          </a:lstStyle>
          <a:p xmlns:a="http://schemas.openxmlformats.org/drawingml/2006/main">
            <a:pPr algn="ctr">
              <a:defRPr sz="975" b="1" i="0">
                <a:solidFill>
                  <a:srgbClr val="B4453C"/>
                </a:solidFill>
                <a:latin typeface="Nimbus Sans"/>
                <a:ea typeface="Nimbus Sans"/>
                <a:cs typeface="Nimbus Sans"/>
              </a:defRPr>
            </a:pPr>
            <a:r>
              <a:rPr sz="975" b="1" i="0">
                <a:solidFill>
                  <a:srgbClr val="B4453C"/>
                </a:solidFill>
                <a:latin typeface="Nimbus Sans"/>
                <a:ea typeface="Nimbus Sans"/>
                <a:cs typeface="Nimbus Sans"/>
              </a:rPr>
              <a:t>Boundary: no eligibility decision, no trial recommendation, no autonomous outreach</a:t>
            </a:r>
          </a:p>
        </p:txBody>
      </p:sp>
      <p:sp>
        <p:nvSpPr>
          <p:cNvPr id="28" name="">
            <a:extLst xmlns:a="http://schemas.openxmlformats.org/drawingml/2006/main">
              <a:ext uri="{FF2B5EF4-FFF2-40B4-BE49-F238E27FC236}">
                <a16:creationId xmlns:a16="http://schemas.microsoft.com/office/drawing/2014/main" id="{8A3340C0-7930-4B1E-B940-161C8FF72769}"/>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29" name="">
            <a:extLst xmlns:a="http://schemas.openxmlformats.org/drawingml/2006/main">
              <a:ext uri="{FF2B5EF4-FFF2-40B4-BE49-F238E27FC236}">
                <a16:creationId xmlns:a16="http://schemas.microsoft.com/office/drawing/2014/main" id="{E9FA9B53-CE74-4302-9172-31A0DA380EF0}"/>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30" name="">
            <a:extLst xmlns:a="http://schemas.openxmlformats.org/drawingml/2006/main">
              <a:ext uri="{FF2B5EF4-FFF2-40B4-BE49-F238E27FC236}">
                <a16:creationId xmlns:a16="http://schemas.microsoft.com/office/drawing/2014/main" id="{92DB4071-090C-447E-86B4-EC8C0FF49F89}"/>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Current public build and source review, commit 2cbd9031</a:t>
            </a:r>
          </a:p>
        </p:txBody>
      </p:sp>
    </p:spTree>
    <p:extLst>
      <p:ext uri="{BB962C8B-B14F-4D97-AF65-F5344CB8AC3E}">
        <p14:creationId xmlns:p14="http://schemas.microsoft.com/office/powerpoint/2010/main" val="194690269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 name="">
            <a:extLst xmlns:a="http://schemas.openxmlformats.org/drawingml/2006/main">
              <a:ext uri="{FF2B5EF4-FFF2-40B4-BE49-F238E27FC236}">
                <a16:creationId xmlns:a16="http://schemas.microsoft.com/office/drawing/2014/main" id="{AFA2E7C2-3EBB-4CD8-8A95-11EE2456AE0E}"/>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Target users and decision jobs</a:t>
            </a:r>
          </a:p>
        </p:txBody>
      </p:sp>
      <p:sp>
        <p:nvSpPr>
          <p:cNvPr id="2" name="">
            <a:extLst xmlns:a="http://schemas.openxmlformats.org/drawingml/2006/main">
              <a:ext uri="{FF2B5EF4-FFF2-40B4-BE49-F238E27FC236}">
                <a16:creationId xmlns:a16="http://schemas.microsoft.com/office/drawing/2014/main" id="{5CC4F0D0-1A6A-4128-B5FF-5EA00D7008E1}"/>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05</a:t>
            </a:r>
          </a:p>
        </p:txBody>
      </p:sp>
      <p:sp>
        <p:nvSpPr>
          <p:cNvPr id="3" name="">
            <a:extLst xmlns:a="http://schemas.openxmlformats.org/drawingml/2006/main">
              <a:ext uri="{FF2B5EF4-FFF2-40B4-BE49-F238E27FC236}">
                <a16:creationId xmlns:a16="http://schemas.microsoft.com/office/drawing/2014/main" id="{F0D8142D-982D-49AA-8CCA-14AE5C42EC25}"/>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One data foundation can support several audiences, but each requires a different product promise and validation standard</a:t>
            </a:r>
          </a:p>
        </p:txBody>
      </p:sp>
      <p:sp>
        <p:nvSpPr>
          <p:cNvPr id="4" name="">
            <a:extLst xmlns:a="http://schemas.openxmlformats.org/drawingml/2006/main">
              <a:ext uri="{FF2B5EF4-FFF2-40B4-BE49-F238E27FC236}">
                <a16:creationId xmlns:a16="http://schemas.microsoft.com/office/drawing/2014/main" id="{9BA8F166-DE76-457B-AB3E-F5DF51A80859}"/>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E15128FF-2E73-44D3-B0AB-DFD39656E63A}"/>
              </a:ext>
            </a:extLst>
          </p:cNvPr>
          <p:cNvSpPr>
            <a:spLocks xmlns:a="http://schemas.openxmlformats.org/drawingml/2006/main" noGrp="1"/>
          </p:cNvSpPr>
          <p:nvPr/>
        </p:nvSpPr>
        <p:spPr>
          <a:xfrm xmlns:a="http://schemas.openxmlformats.org/drawingml/2006/main">
            <a:off x="552450" y="1543050"/>
            <a:ext cx="2095500" cy="40005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6" name="">
            <a:extLst xmlns:a="http://schemas.openxmlformats.org/drawingml/2006/main">
              <a:ext uri="{FF2B5EF4-FFF2-40B4-BE49-F238E27FC236}">
                <a16:creationId xmlns:a16="http://schemas.microsoft.com/office/drawing/2014/main" id="{97C0327F-443A-4431-8B66-8CD4511FF7F2}"/>
              </a:ext>
            </a:extLst>
          </p:cNvPr>
          <p:cNvSpPr>
            <a:spLocks xmlns:a="http://schemas.openxmlformats.org/drawingml/2006/main" noGrp="1"/>
          </p:cNvSpPr>
          <p:nvPr/>
        </p:nvSpPr>
        <p:spPr>
          <a:xfrm xmlns:a="http://schemas.openxmlformats.org/drawingml/2006/main">
            <a:off x="666750" y="1657350"/>
            <a:ext cx="18669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FFFFFF"/>
                </a:solidFill>
                <a:latin typeface="Nimbus Sans"/>
                <a:ea typeface="Nimbus Sans"/>
                <a:cs typeface="Nimbus Sans"/>
              </a:defRPr>
            </a:defPPr>
            <a:lvl1pPr algn="l">
              <a:defRPr sz="975" b="1" i="0">
                <a:solidFill>
                  <a:srgbClr val="FFFFFF"/>
                </a:solidFill>
                <a:latin typeface="Nimbus Sans"/>
                <a:ea typeface="Nimbus Sans"/>
                <a:cs typeface="Nimbus Sans"/>
              </a:defRPr>
            </a:lvl1pPr>
            <a:lvl2pPr algn="l">
              <a:defRPr sz="975" b="1" i="0">
                <a:solidFill>
                  <a:srgbClr val="FFFFFF"/>
                </a:solidFill>
                <a:latin typeface="Nimbus Sans"/>
                <a:ea typeface="Nimbus Sans"/>
                <a:cs typeface="Nimbus Sans"/>
              </a:defRPr>
            </a:lvl2pPr>
            <a:lvl3pPr algn="l">
              <a:defRPr sz="975" b="1" i="0">
                <a:solidFill>
                  <a:srgbClr val="FFFFFF"/>
                </a:solidFill>
                <a:latin typeface="Nimbus Sans"/>
                <a:ea typeface="Nimbus Sans"/>
                <a:cs typeface="Nimbus Sans"/>
              </a:defRPr>
            </a:lvl3pPr>
            <a:lvl4pPr algn="l">
              <a:defRPr sz="975" b="1" i="0">
                <a:solidFill>
                  <a:srgbClr val="FFFFFF"/>
                </a:solidFill>
                <a:latin typeface="Nimbus Sans"/>
                <a:ea typeface="Nimbus Sans"/>
                <a:cs typeface="Nimbus Sans"/>
              </a:defRPr>
            </a:lvl4pPr>
            <a:lvl5pPr algn="l">
              <a:defRPr sz="975" b="1" i="0">
                <a:solidFill>
                  <a:srgbClr val="FFFFFF"/>
                </a:solidFill>
                <a:latin typeface="Nimbus Sans"/>
                <a:ea typeface="Nimbus Sans"/>
                <a:cs typeface="Nimbus Sans"/>
              </a:defRPr>
            </a:lvl5pPr>
            <a:lvl6pPr algn="l">
              <a:defRPr sz="975" b="1" i="0">
                <a:solidFill>
                  <a:srgbClr val="FFFFFF"/>
                </a:solidFill>
                <a:latin typeface="Nimbus Sans"/>
                <a:ea typeface="Nimbus Sans"/>
                <a:cs typeface="Nimbus Sans"/>
              </a:defRPr>
            </a:lvl6pPr>
            <a:lvl7pPr algn="l">
              <a:defRPr sz="975" b="1" i="0">
                <a:solidFill>
                  <a:srgbClr val="FFFFFF"/>
                </a:solidFill>
                <a:latin typeface="Nimbus Sans"/>
                <a:ea typeface="Nimbus Sans"/>
                <a:cs typeface="Nimbus Sans"/>
              </a:defRPr>
            </a:lvl7pPr>
            <a:lvl8pPr algn="l">
              <a:defRPr sz="975" b="1" i="0">
                <a:solidFill>
                  <a:srgbClr val="FFFFFF"/>
                </a:solidFill>
                <a:latin typeface="Nimbus Sans"/>
                <a:ea typeface="Nimbus Sans"/>
                <a:cs typeface="Nimbus Sans"/>
              </a:defRPr>
            </a:lvl8pPr>
            <a:lvl9pPr algn="l">
              <a:defRPr sz="975" b="1" i="0">
                <a:solidFill>
                  <a:srgbClr val="FFFFFF"/>
                </a:solidFill>
                <a:latin typeface="Nimbus Sans"/>
                <a:ea typeface="Nimbus Sans"/>
                <a:cs typeface="Nimbus Sans"/>
              </a:defRPr>
            </a:lvl9pPr>
          </a:lstStyle>
          <a:p xmlns:a="http://schemas.openxmlformats.org/drawingml/2006/main">
            <a:pPr algn="l">
              <a:defRPr sz="975" b="1" i="0">
                <a:solidFill>
                  <a:srgbClr val="FFFFFF"/>
                </a:solidFill>
                <a:latin typeface="Nimbus Sans"/>
                <a:ea typeface="Nimbus Sans"/>
                <a:cs typeface="Nimbus Sans"/>
              </a:defRPr>
            </a:pPr>
            <a:r>
              <a:rPr sz="975" b="1" i="0">
                <a:solidFill>
                  <a:srgbClr val="FFFFFF"/>
                </a:solidFill>
                <a:latin typeface="Nimbus Sans"/>
                <a:ea typeface="Nimbus Sans"/>
                <a:cs typeface="Nimbus Sans"/>
              </a:rPr>
              <a:t>Audience</a:t>
            </a:r>
          </a:p>
        </p:txBody>
      </p:sp>
      <p:sp>
        <p:nvSpPr>
          <p:cNvPr id="7" name="">
            <a:extLst xmlns:a="http://schemas.openxmlformats.org/drawingml/2006/main">
              <a:ext uri="{FF2B5EF4-FFF2-40B4-BE49-F238E27FC236}">
                <a16:creationId xmlns:a16="http://schemas.microsoft.com/office/drawing/2014/main" id="{3991DE9D-7333-4F79-8D56-22C9781A97F6}"/>
              </a:ext>
            </a:extLst>
          </p:cNvPr>
          <p:cNvSpPr>
            <a:spLocks xmlns:a="http://schemas.openxmlformats.org/drawingml/2006/main" noGrp="1"/>
          </p:cNvSpPr>
          <p:nvPr/>
        </p:nvSpPr>
        <p:spPr>
          <a:xfrm xmlns:a="http://schemas.openxmlformats.org/drawingml/2006/main">
            <a:off x="2819400" y="1543050"/>
            <a:ext cx="3676650" cy="40005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8" name="">
            <a:extLst xmlns:a="http://schemas.openxmlformats.org/drawingml/2006/main">
              <a:ext uri="{FF2B5EF4-FFF2-40B4-BE49-F238E27FC236}">
                <a16:creationId xmlns:a16="http://schemas.microsoft.com/office/drawing/2014/main" id="{4E1F199B-A14A-4147-BCEE-359E094D3DA7}"/>
              </a:ext>
            </a:extLst>
          </p:cNvPr>
          <p:cNvSpPr>
            <a:spLocks xmlns:a="http://schemas.openxmlformats.org/drawingml/2006/main" noGrp="1"/>
          </p:cNvSpPr>
          <p:nvPr/>
        </p:nvSpPr>
        <p:spPr>
          <a:xfrm xmlns:a="http://schemas.openxmlformats.org/drawingml/2006/main">
            <a:off x="2933700" y="1657350"/>
            <a:ext cx="34480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FFFFFF"/>
                </a:solidFill>
                <a:latin typeface="Nimbus Sans"/>
                <a:ea typeface="Nimbus Sans"/>
                <a:cs typeface="Nimbus Sans"/>
              </a:defRPr>
            </a:defPPr>
            <a:lvl1pPr algn="l">
              <a:defRPr sz="975" b="1" i="0">
                <a:solidFill>
                  <a:srgbClr val="FFFFFF"/>
                </a:solidFill>
                <a:latin typeface="Nimbus Sans"/>
                <a:ea typeface="Nimbus Sans"/>
                <a:cs typeface="Nimbus Sans"/>
              </a:defRPr>
            </a:lvl1pPr>
            <a:lvl2pPr algn="l">
              <a:defRPr sz="975" b="1" i="0">
                <a:solidFill>
                  <a:srgbClr val="FFFFFF"/>
                </a:solidFill>
                <a:latin typeface="Nimbus Sans"/>
                <a:ea typeface="Nimbus Sans"/>
                <a:cs typeface="Nimbus Sans"/>
              </a:defRPr>
            </a:lvl2pPr>
            <a:lvl3pPr algn="l">
              <a:defRPr sz="975" b="1" i="0">
                <a:solidFill>
                  <a:srgbClr val="FFFFFF"/>
                </a:solidFill>
                <a:latin typeface="Nimbus Sans"/>
                <a:ea typeface="Nimbus Sans"/>
                <a:cs typeface="Nimbus Sans"/>
              </a:defRPr>
            </a:lvl3pPr>
            <a:lvl4pPr algn="l">
              <a:defRPr sz="975" b="1" i="0">
                <a:solidFill>
                  <a:srgbClr val="FFFFFF"/>
                </a:solidFill>
                <a:latin typeface="Nimbus Sans"/>
                <a:ea typeface="Nimbus Sans"/>
                <a:cs typeface="Nimbus Sans"/>
              </a:defRPr>
            </a:lvl4pPr>
            <a:lvl5pPr algn="l">
              <a:defRPr sz="975" b="1" i="0">
                <a:solidFill>
                  <a:srgbClr val="FFFFFF"/>
                </a:solidFill>
                <a:latin typeface="Nimbus Sans"/>
                <a:ea typeface="Nimbus Sans"/>
                <a:cs typeface="Nimbus Sans"/>
              </a:defRPr>
            </a:lvl5pPr>
            <a:lvl6pPr algn="l">
              <a:defRPr sz="975" b="1" i="0">
                <a:solidFill>
                  <a:srgbClr val="FFFFFF"/>
                </a:solidFill>
                <a:latin typeface="Nimbus Sans"/>
                <a:ea typeface="Nimbus Sans"/>
                <a:cs typeface="Nimbus Sans"/>
              </a:defRPr>
            </a:lvl6pPr>
            <a:lvl7pPr algn="l">
              <a:defRPr sz="975" b="1" i="0">
                <a:solidFill>
                  <a:srgbClr val="FFFFFF"/>
                </a:solidFill>
                <a:latin typeface="Nimbus Sans"/>
                <a:ea typeface="Nimbus Sans"/>
                <a:cs typeface="Nimbus Sans"/>
              </a:defRPr>
            </a:lvl7pPr>
            <a:lvl8pPr algn="l">
              <a:defRPr sz="975" b="1" i="0">
                <a:solidFill>
                  <a:srgbClr val="FFFFFF"/>
                </a:solidFill>
                <a:latin typeface="Nimbus Sans"/>
                <a:ea typeface="Nimbus Sans"/>
                <a:cs typeface="Nimbus Sans"/>
              </a:defRPr>
            </a:lvl8pPr>
            <a:lvl9pPr algn="l">
              <a:defRPr sz="975" b="1" i="0">
                <a:solidFill>
                  <a:srgbClr val="FFFFFF"/>
                </a:solidFill>
                <a:latin typeface="Nimbus Sans"/>
                <a:ea typeface="Nimbus Sans"/>
                <a:cs typeface="Nimbus Sans"/>
              </a:defRPr>
            </a:lvl9pPr>
          </a:lstStyle>
          <a:p xmlns:a="http://schemas.openxmlformats.org/drawingml/2006/main">
            <a:pPr algn="l">
              <a:defRPr sz="975" b="1" i="0">
                <a:solidFill>
                  <a:srgbClr val="FFFFFF"/>
                </a:solidFill>
                <a:latin typeface="Nimbus Sans"/>
                <a:ea typeface="Nimbus Sans"/>
                <a:cs typeface="Nimbus Sans"/>
              </a:defRPr>
            </a:pPr>
            <a:r>
              <a:rPr sz="975" b="1" i="0">
                <a:solidFill>
                  <a:srgbClr val="FFFFFF"/>
                </a:solidFill>
                <a:latin typeface="Nimbus Sans"/>
                <a:ea typeface="Nimbus Sans"/>
                <a:cs typeface="Nimbus Sans"/>
              </a:rPr>
              <a:t>Decision job</a:t>
            </a:r>
          </a:p>
        </p:txBody>
      </p:sp>
      <p:sp>
        <p:nvSpPr>
          <p:cNvPr id="9" name="">
            <a:extLst xmlns:a="http://schemas.openxmlformats.org/drawingml/2006/main">
              <a:ext uri="{FF2B5EF4-FFF2-40B4-BE49-F238E27FC236}">
                <a16:creationId xmlns:a16="http://schemas.microsoft.com/office/drawing/2014/main" id="{F297BE4C-5F20-4082-BD5E-61BE4A56C7E8}"/>
              </a:ext>
            </a:extLst>
          </p:cNvPr>
          <p:cNvSpPr>
            <a:spLocks xmlns:a="http://schemas.openxmlformats.org/drawingml/2006/main" noGrp="1"/>
          </p:cNvSpPr>
          <p:nvPr/>
        </p:nvSpPr>
        <p:spPr>
          <a:xfrm xmlns:a="http://schemas.openxmlformats.org/drawingml/2006/main">
            <a:off x="6667500" y="1543050"/>
            <a:ext cx="3105150" cy="40005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10" name="">
            <a:extLst xmlns:a="http://schemas.openxmlformats.org/drawingml/2006/main">
              <a:ext uri="{FF2B5EF4-FFF2-40B4-BE49-F238E27FC236}">
                <a16:creationId xmlns:a16="http://schemas.microsoft.com/office/drawing/2014/main" id="{CD4CF158-231F-4F8D-91EE-5B298CF5CFB2}"/>
              </a:ext>
            </a:extLst>
          </p:cNvPr>
          <p:cNvSpPr>
            <a:spLocks xmlns:a="http://schemas.openxmlformats.org/drawingml/2006/main" noGrp="1"/>
          </p:cNvSpPr>
          <p:nvPr/>
        </p:nvSpPr>
        <p:spPr>
          <a:xfrm xmlns:a="http://schemas.openxmlformats.org/drawingml/2006/main">
            <a:off x="6781800" y="1657350"/>
            <a:ext cx="28765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FFFFFF"/>
                </a:solidFill>
                <a:latin typeface="Nimbus Sans"/>
                <a:ea typeface="Nimbus Sans"/>
                <a:cs typeface="Nimbus Sans"/>
              </a:defRPr>
            </a:defPPr>
            <a:lvl1pPr algn="l">
              <a:defRPr sz="975" b="1" i="0">
                <a:solidFill>
                  <a:srgbClr val="FFFFFF"/>
                </a:solidFill>
                <a:latin typeface="Nimbus Sans"/>
                <a:ea typeface="Nimbus Sans"/>
                <a:cs typeface="Nimbus Sans"/>
              </a:defRPr>
            </a:lvl1pPr>
            <a:lvl2pPr algn="l">
              <a:defRPr sz="975" b="1" i="0">
                <a:solidFill>
                  <a:srgbClr val="FFFFFF"/>
                </a:solidFill>
                <a:latin typeface="Nimbus Sans"/>
                <a:ea typeface="Nimbus Sans"/>
                <a:cs typeface="Nimbus Sans"/>
              </a:defRPr>
            </a:lvl2pPr>
            <a:lvl3pPr algn="l">
              <a:defRPr sz="975" b="1" i="0">
                <a:solidFill>
                  <a:srgbClr val="FFFFFF"/>
                </a:solidFill>
                <a:latin typeface="Nimbus Sans"/>
                <a:ea typeface="Nimbus Sans"/>
                <a:cs typeface="Nimbus Sans"/>
              </a:defRPr>
            </a:lvl3pPr>
            <a:lvl4pPr algn="l">
              <a:defRPr sz="975" b="1" i="0">
                <a:solidFill>
                  <a:srgbClr val="FFFFFF"/>
                </a:solidFill>
                <a:latin typeface="Nimbus Sans"/>
                <a:ea typeface="Nimbus Sans"/>
                <a:cs typeface="Nimbus Sans"/>
              </a:defRPr>
            </a:lvl4pPr>
            <a:lvl5pPr algn="l">
              <a:defRPr sz="975" b="1" i="0">
                <a:solidFill>
                  <a:srgbClr val="FFFFFF"/>
                </a:solidFill>
                <a:latin typeface="Nimbus Sans"/>
                <a:ea typeface="Nimbus Sans"/>
                <a:cs typeface="Nimbus Sans"/>
              </a:defRPr>
            </a:lvl5pPr>
            <a:lvl6pPr algn="l">
              <a:defRPr sz="975" b="1" i="0">
                <a:solidFill>
                  <a:srgbClr val="FFFFFF"/>
                </a:solidFill>
                <a:latin typeface="Nimbus Sans"/>
                <a:ea typeface="Nimbus Sans"/>
                <a:cs typeface="Nimbus Sans"/>
              </a:defRPr>
            </a:lvl6pPr>
            <a:lvl7pPr algn="l">
              <a:defRPr sz="975" b="1" i="0">
                <a:solidFill>
                  <a:srgbClr val="FFFFFF"/>
                </a:solidFill>
                <a:latin typeface="Nimbus Sans"/>
                <a:ea typeface="Nimbus Sans"/>
                <a:cs typeface="Nimbus Sans"/>
              </a:defRPr>
            </a:lvl7pPr>
            <a:lvl8pPr algn="l">
              <a:defRPr sz="975" b="1" i="0">
                <a:solidFill>
                  <a:srgbClr val="FFFFFF"/>
                </a:solidFill>
                <a:latin typeface="Nimbus Sans"/>
                <a:ea typeface="Nimbus Sans"/>
                <a:cs typeface="Nimbus Sans"/>
              </a:defRPr>
            </a:lvl8pPr>
            <a:lvl9pPr algn="l">
              <a:defRPr sz="975" b="1" i="0">
                <a:solidFill>
                  <a:srgbClr val="FFFFFF"/>
                </a:solidFill>
                <a:latin typeface="Nimbus Sans"/>
                <a:ea typeface="Nimbus Sans"/>
                <a:cs typeface="Nimbus Sans"/>
              </a:defRPr>
            </a:lvl9pPr>
          </a:lstStyle>
          <a:p xmlns:a="http://schemas.openxmlformats.org/drawingml/2006/main">
            <a:pPr algn="l">
              <a:defRPr sz="975" b="1" i="0">
                <a:solidFill>
                  <a:srgbClr val="FFFFFF"/>
                </a:solidFill>
                <a:latin typeface="Nimbus Sans"/>
                <a:ea typeface="Nimbus Sans"/>
                <a:cs typeface="Nimbus Sans"/>
              </a:defRPr>
            </a:pPr>
            <a:r>
              <a:rPr sz="975" b="1" i="0">
                <a:solidFill>
                  <a:srgbClr val="FFFFFF"/>
                </a:solidFill>
                <a:latin typeface="Nimbus Sans"/>
                <a:ea typeface="Nimbus Sans"/>
                <a:cs typeface="Nimbus Sans"/>
              </a:rPr>
              <a:t>Product output</a:t>
            </a:r>
          </a:p>
        </p:txBody>
      </p:sp>
      <p:sp>
        <p:nvSpPr>
          <p:cNvPr id="11" name="">
            <a:extLst xmlns:a="http://schemas.openxmlformats.org/drawingml/2006/main">
              <a:ext uri="{FF2B5EF4-FFF2-40B4-BE49-F238E27FC236}">
                <a16:creationId xmlns:a16="http://schemas.microsoft.com/office/drawing/2014/main" id="{97980465-E970-48A1-AA0A-DD042E013EDE}"/>
              </a:ext>
            </a:extLst>
          </p:cNvPr>
          <p:cNvSpPr>
            <a:spLocks xmlns:a="http://schemas.openxmlformats.org/drawingml/2006/main" noGrp="1"/>
          </p:cNvSpPr>
          <p:nvPr/>
        </p:nvSpPr>
        <p:spPr>
          <a:xfrm xmlns:a="http://schemas.openxmlformats.org/drawingml/2006/main">
            <a:off x="9944100" y="1543050"/>
            <a:ext cx="1695450" cy="40005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12" name="">
            <a:extLst xmlns:a="http://schemas.openxmlformats.org/drawingml/2006/main">
              <a:ext uri="{FF2B5EF4-FFF2-40B4-BE49-F238E27FC236}">
                <a16:creationId xmlns:a16="http://schemas.microsoft.com/office/drawing/2014/main" id="{0CE99165-7C5A-4D7E-B73C-4A231C0DFAAA}"/>
              </a:ext>
            </a:extLst>
          </p:cNvPr>
          <p:cNvSpPr>
            <a:spLocks xmlns:a="http://schemas.openxmlformats.org/drawingml/2006/main" noGrp="1"/>
          </p:cNvSpPr>
          <p:nvPr/>
        </p:nvSpPr>
        <p:spPr>
          <a:xfrm xmlns:a="http://schemas.openxmlformats.org/drawingml/2006/main">
            <a:off x="10058400" y="1657350"/>
            <a:ext cx="14668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FFFFFF"/>
                </a:solidFill>
                <a:latin typeface="Nimbus Sans"/>
                <a:ea typeface="Nimbus Sans"/>
                <a:cs typeface="Nimbus Sans"/>
              </a:defRPr>
            </a:defPPr>
            <a:lvl1pPr algn="l">
              <a:defRPr sz="975" b="1" i="0">
                <a:solidFill>
                  <a:srgbClr val="FFFFFF"/>
                </a:solidFill>
                <a:latin typeface="Nimbus Sans"/>
                <a:ea typeface="Nimbus Sans"/>
                <a:cs typeface="Nimbus Sans"/>
              </a:defRPr>
            </a:lvl1pPr>
            <a:lvl2pPr algn="l">
              <a:defRPr sz="975" b="1" i="0">
                <a:solidFill>
                  <a:srgbClr val="FFFFFF"/>
                </a:solidFill>
                <a:latin typeface="Nimbus Sans"/>
                <a:ea typeface="Nimbus Sans"/>
                <a:cs typeface="Nimbus Sans"/>
              </a:defRPr>
            </a:lvl2pPr>
            <a:lvl3pPr algn="l">
              <a:defRPr sz="975" b="1" i="0">
                <a:solidFill>
                  <a:srgbClr val="FFFFFF"/>
                </a:solidFill>
                <a:latin typeface="Nimbus Sans"/>
                <a:ea typeface="Nimbus Sans"/>
                <a:cs typeface="Nimbus Sans"/>
              </a:defRPr>
            </a:lvl3pPr>
            <a:lvl4pPr algn="l">
              <a:defRPr sz="975" b="1" i="0">
                <a:solidFill>
                  <a:srgbClr val="FFFFFF"/>
                </a:solidFill>
                <a:latin typeface="Nimbus Sans"/>
                <a:ea typeface="Nimbus Sans"/>
                <a:cs typeface="Nimbus Sans"/>
              </a:defRPr>
            </a:lvl4pPr>
            <a:lvl5pPr algn="l">
              <a:defRPr sz="975" b="1" i="0">
                <a:solidFill>
                  <a:srgbClr val="FFFFFF"/>
                </a:solidFill>
                <a:latin typeface="Nimbus Sans"/>
                <a:ea typeface="Nimbus Sans"/>
                <a:cs typeface="Nimbus Sans"/>
              </a:defRPr>
            </a:lvl5pPr>
            <a:lvl6pPr algn="l">
              <a:defRPr sz="975" b="1" i="0">
                <a:solidFill>
                  <a:srgbClr val="FFFFFF"/>
                </a:solidFill>
                <a:latin typeface="Nimbus Sans"/>
                <a:ea typeface="Nimbus Sans"/>
                <a:cs typeface="Nimbus Sans"/>
              </a:defRPr>
            </a:lvl6pPr>
            <a:lvl7pPr algn="l">
              <a:defRPr sz="975" b="1" i="0">
                <a:solidFill>
                  <a:srgbClr val="FFFFFF"/>
                </a:solidFill>
                <a:latin typeface="Nimbus Sans"/>
                <a:ea typeface="Nimbus Sans"/>
                <a:cs typeface="Nimbus Sans"/>
              </a:defRPr>
            </a:lvl7pPr>
            <a:lvl8pPr algn="l">
              <a:defRPr sz="975" b="1" i="0">
                <a:solidFill>
                  <a:srgbClr val="FFFFFF"/>
                </a:solidFill>
                <a:latin typeface="Nimbus Sans"/>
                <a:ea typeface="Nimbus Sans"/>
                <a:cs typeface="Nimbus Sans"/>
              </a:defRPr>
            </a:lvl8pPr>
            <a:lvl9pPr algn="l">
              <a:defRPr sz="975" b="1" i="0">
                <a:solidFill>
                  <a:srgbClr val="FFFFFF"/>
                </a:solidFill>
                <a:latin typeface="Nimbus Sans"/>
                <a:ea typeface="Nimbus Sans"/>
                <a:cs typeface="Nimbus Sans"/>
              </a:defRPr>
            </a:lvl9pPr>
          </a:lstStyle>
          <a:p xmlns:a="http://schemas.openxmlformats.org/drawingml/2006/main">
            <a:pPr algn="l">
              <a:defRPr sz="975" b="1" i="0">
                <a:solidFill>
                  <a:srgbClr val="FFFFFF"/>
                </a:solidFill>
                <a:latin typeface="Nimbus Sans"/>
                <a:ea typeface="Nimbus Sans"/>
                <a:cs typeface="Nimbus Sans"/>
              </a:defRPr>
            </a:pPr>
            <a:r>
              <a:rPr sz="975" b="1" i="0">
                <a:solidFill>
                  <a:srgbClr val="FFFFFF"/>
                </a:solidFill>
                <a:latin typeface="Nimbus Sans"/>
                <a:ea typeface="Nimbus Sans"/>
                <a:cs typeface="Nimbus Sans"/>
              </a:rPr>
              <a:t>Priority</a:t>
            </a:r>
          </a:p>
        </p:txBody>
      </p:sp>
      <p:sp>
        <p:nvSpPr>
          <p:cNvPr id="13" name="">
            <a:extLst xmlns:a="http://schemas.openxmlformats.org/drawingml/2006/main">
              <a:ext uri="{FF2B5EF4-FFF2-40B4-BE49-F238E27FC236}">
                <a16:creationId xmlns:a16="http://schemas.microsoft.com/office/drawing/2014/main" id="{D7C68035-2006-4128-9AAC-E4309F7CEC22}"/>
              </a:ext>
            </a:extLst>
          </p:cNvPr>
          <p:cNvSpPr>
            <a:spLocks xmlns:a="http://schemas.openxmlformats.org/drawingml/2006/main" noGrp="1"/>
          </p:cNvSpPr>
          <p:nvPr/>
        </p:nvSpPr>
        <p:spPr>
          <a:xfrm xmlns:a="http://schemas.openxmlformats.org/drawingml/2006/main">
            <a:off x="552450" y="1943100"/>
            <a:ext cx="2095500" cy="952500"/>
          </a:xfrm>
          <a:prstGeom xmlns:a="http://schemas.openxmlformats.org/drawingml/2006/main" prst="rect">
            <a:avLst/>
          </a:prstGeom>
          <a:solidFill xmlns:a="http://schemas.openxmlformats.org/drawingml/2006/main">
            <a:srgbClr val="E7F2F1"/>
          </a:solidFill>
          <a:ln xmlns:a="http://schemas.openxmlformats.org/drawingml/2006/main" w="7620">
            <a:solidFill>
              <a:srgbClr val="E3E8EC"/>
            </a:solidFill>
            <a:prstDash val="solid"/>
          </a:ln>
        </p:spPr>
      </p:sp>
      <p:sp>
        <p:nvSpPr>
          <p:cNvPr id="14" name="">
            <a:extLst xmlns:a="http://schemas.openxmlformats.org/drawingml/2006/main">
              <a:ext uri="{FF2B5EF4-FFF2-40B4-BE49-F238E27FC236}">
                <a16:creationId xmlns:a16="http://schemas.microsoft.com/office/drawing/2014/main" id="{DA1A7945-B556-40D2-91C3-48ABADAB970E}"/>
              </a:ext>
            </a:extLst>
          </p:cNvPr>
          <p:cNvSpPr>
            <a:spLocks xmlns:a="http://schemas.openxmlformats.org/drawingml/2006/main" noGrp="1"/>
          </p:cNvSpPr>
          <p:nvPr/>
        </p:nvSpPr>
        <p:spPr>
          <a:xfrm xmlns:a="http://schemas.openxmlformats.org/drawingml/2006/main">
            <a:off x="666750" y="2076450"/>
            <a:ext cx="18669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172534"/>
                </a:solidFill>
                <a:latin typeface="Nimbus Sans"/>
                <a:ea typeface="Nimbus Sans"/>
                <a:cs typeface="Nimbus Sans"/>
              </a:defRPr>
            </a:defPPr>
            <a:lvl1pPr algn="l">
              <a:defRPr sz="1200" b="1" i="0">
                <a:solidFill>
                  <a:srgbClr val="172534"/>
                </a:solidFill>
                <a:latin typeface="Nimbus Sans"/>
                <a:ea typeface="Nimbus Sans"/>
                <a:cs typeface="Nimbus Sans"/>
              </a:defRPr>
            </a:lvl1pPr>
            <a:lvl2pPr algn="l">
              <a:defRPr sz="1200" b="1" i="0">
                <a:solidFill>
                  <a:srgbClr val="172534"/>
                </a:solidFill>
                <a:latin typeface="Nimbus Sans"/>
                <a:ea typeface="Nimbus Sans"/>
                <a:cs typeface="Nimbus Sans"/>
              </a:defRPr>
            </a:lvl2pPr>
            <a:lvl3pPr algn="l">
              <a:defRPr sz="1200" b="1" i="0">
                <a:solidFill>
                  <a:srgbClr val="172534"/>
                </a:solidFill>
                <a:latin typeface="Nimbus Sans"/>
                <a:ea typeface="Nimbus Sans"/>
                <a:cs typeface="Nimbus Sans"/>
              </a:defRPr>
            </a:lvl3pPr>
            <a:lvl4pPr algn="l">
              <a:defRPr sz="1200" b="1" i="0">
                <a:solidFill>
                  <a:srgbClr val="172534"/>
                </a:solidFill>
                <a:latin typeface="Nimbus Sans"/>
                <a:ea typeface="Nimbus Sans"/>
                <a:cs typeface="Nimbus Sans"/>
              </a:defRPr>
            </a:lvl4pPr>
            <a:lvl5pPr algn="l">
              <a:defRPr sz="1200" b="1" i="0">
                <a:solidFill>
                  <a:srgbClr val="172534"/>
                </a:solidFill>
                <a:latin typeface="Nimbus Sans"/>
                <a:ea typeface="Nimbus Sans"/>
                <a:cs typeface="Nimbus Sans"/>
              </a:defRPr>
            </a:lvl5pPr>
            <a:lvl6pPr algn="l">
              <a:defRPr sz="1200" b="1" i="0">
                <a:solidFill>
                  <a:srgbClr val="172534"/>
                </a:solidFill>
                <a:latin typeface="Nimbus Sans"/>
                <a:ea typeface="Nimbus Sans"/>
                <a:cs typeface="Nimbus Sans"/>
              </a:defRPr>
            </a:lvl6pPr>
            <a:lvl7pPr algn="l">
              <a:defRPr sz="1200" b="1" i="0">
                <a:solidFill>
                  <a:srgbClr val="172534"/>
                </a:solidFill>
                <a:latin typeface="Nimbus Sans"/>
                <a:ea typeface="Nimbus Sans"/>
                <a:cs typeface="Nimbus Sans"/>
              </a:defRPr>
            </a:lvl7pPr>
            <a:lvl8pPr algn="l">
              <a:defRPr sz="1200" b="1" i="0">
                <a:solidFill>
                  <a:srgbClr val="172534"/>
                </a:solidFill>
                <a:latin typeface="Nimbus Sans"/>
                <a:ea typeface="Nimbus Sans"/>
                <a:cs typeface="Nimbus Sans"/>
              </a:defRPr>
            </a:lvl8pPr>
            <a:lvl9pPr algn="l">
              <a:defRPr sz="1200" b="1" i="0">
                <a:solidFill>
                  <a:srgbClr val="172534"/>
                </a:solidFill>
                <a:latin typeface="Nimbus Sans"/>
                <a:ea typeface="Nimbus Sans"/>
                <a:cs typeface="Nimbus Sans"/>
              </a:defRPr>
            </a:lvl9pPr>
          </a:lstStyle>
          <a:p xmlns:a="http://schemas.openxmlformats.org/drawingml/2006/main">
            <a:pPr algn="l">
              <a:defRPr sz="1200" b="1" i="0">
                <a:solidFill>
                  <a:srgbClr val="172534"/>
                </a:solidFill>
                <a:latin typeface="Nimbus Sans"/>
                <a:ea typeface="Nimbus Sans"/>
                <a:cs typeface="Nimbus Sans"/>
              </a:defRPr>
            </a:pPr>
            <a:r>
              <a:rPr sz="1200" b="1" i="0">
                <a:solidFill>
                  <a:srgbClr val="172534"/>
                </a:solidFill>
                <a:latin typeface="Nimbus Sans"/>
                <a:ea typeface="Nimbus Sans"/>
                <a:cs typeface="Nimbus Sans"/>
              </a:rPr>
              <a:t>Medical Affairs</a:t>
            </a:r>
          </a:p>
        </p:txBody>
      </p:sp>
      <p:sp>
        <p:nvSpPr>
          <p:cNvPr id="15" name="">
            <a:extLst xmlns:a="http://schemas.openxmlformats.org/drawingml/2006/main">
              <a:ext uri="{FF2B5EF4-FFF2-40B4-BE49-F238E27FC236}">
                <a16:creationId xmlns:a16="http://schemas.microsoft.com/office/drawing/2014/main" id="{2D9492DC-D9B5-4DFF-AE96-2CB00A16B2E1}"/>
              </a:ext>
            </a:extLst>
          </p:cNvPr>
          <p:cNvSpPr>
            <a:spLocks xmlns:a="http://schemas.openxmlformats.org/drawingml/2006/main" noGrp="1"/>
          </p:cNvSpPr>
          <p:nvPr/>
        </p:nvSpPr>
        <p:spPr>
          <a:xfrm xmlns:a="http://schemas.openxmlformats.org/drawingml/2006/main">
            <a:off x="2819400" y="1943100"/>
            <a:ext cx="3676650" cy="952500"/>
          </a:xfrm>
          <a:prstGeom xmlns:a="http://schemas.openxmlformats.org/drawingml/2006/main" prst="rect">
            <a:avLst/>
          </a:prstGeom>
          <a:solidFill xmlns:a="http://schemas.openxmlformats.org/drawingml/2006/main">
            <a:srgbClr val="E7F2F1"/>
          </a:solidFill>
          <a:ln xmlns:a="http://schemas.openxmlformats.org/drawingml/2006/main" w="7620">
            <a:solidFill>
              <a:srgbClr val="E3E8EC"/>
            </a:solidFill>
            <a:prstDash val="solid"/>
          </a:ln>
        </p:spPr>
      </p:sp>
      <p:sp>
        <p:nvSpPr>
          <p:cNvPr id="16" name="">
            <a:extLst xmlns:a="http://schemas.openxmlformats.org/drawingml/2006/main">
              <a:ext uri="{FF2B5EF4-FFF2-40B4-BE49-F238E27FC236}">
                <a16:creationId xmlns:a16="http://schemas.microsoft.com/office/drawing/2014/main" id="{6662C2AE-53C5-4698-9EA3-EE7AA8F80589}"/>
              </a:ext>
            </a:extLst>
          </p:cNvPr>
          <p:cNvSpPr>
            <a:spLocks xmlns:a="http://schemas.openxmlformats.org/drawingml/2006/main" noGrp="1"/>
          </p:cNvSpPr>
          <p:nvPr/>
        </p:nvSpPr>
        <p:spPr>
          <a:xfrm xmlns:a="http://schemas.openxmlformats.org/drawingml/2006/main">
            <a:off x="2933700" y="2076450"/>
            <a:ext cx="34480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Connect disease education and outreach programs with relevant recruiting trials</a:t>
            </a:r>
          </a:p>
        </p:txBody>
      </p:sp>
      <p:sp>
        <p:nvSpPr>
          <p:cNvPr id="17" name="">
            <a:extLst xmlns:a="http://schemas.openxmlformats.org/drawingml/2006/main">
              <a:ext uri="{FF2B5EF4-FFF2-40B4-BE49-F238E27FC236}">
                <a16:creationId xmlns:a16="http://schemas.microsoft.com/office/drawing/2014/main" id="{2EDB4E12-CD4B-4207-AE0E-FAD3A6D56F79}"/>
              </a:ext>
            </a:extLst>
          </p:cNvPr>
          <p:cNvSpPr>
            <a:spLocks xmlns:a="http://schemas.openxmlformats.org/drawingml/2006/main" noGrp="1"/>
          </p:cNvSpPr>
          <p:nvPr/>
        </p:nvSpPr>
        <p:spPr>
          <a:xfrm xmlns:a="http://schemas.openxmlformats.org/drawingml/2006/main">
            <a:off x="6667500" y="1943100"/>
            <a:ext cx="3105150" cy="952500"/>
          </a:xfrm>
          <a:prstGeom xmlns:a="http://schemas.openxmlformats.org/drawingml/2006/main" prst="rect">
            <a:avLst/>
          </a:prstGeom>
          <a:solidFill xmlns:a="http://schemas.openxmlformats.org/drawingml/2006/main">
            <a:srgbClr val="E7F2F1"/>
          </a:solidFill>
          <a:ln xmlns:a="http://schemas.openxmlformats.org/drawingml/2006/main" w="7620">
            <a:solidFill>
              <a:srgbClr val="E3E8EC"/>
            </a:solidFill>
            <a:prstDash val="solid"/>
          </a:ln>
        </p:spPr>
      </p:sp>
      <p:sp>
        <p:nvSpPr>
          <p:cNvPr id="18" name="">
            <a:extLst xmlns:a="http://schemas.openxmlformats.org/drawingml/2006/main">
              <a:ext uri="{FF2B5EF4-FFF2-40B4-BE49-F238E27FC236}">
                <a16:creationId xmlns:a16="http://schemas.microsoft.com/office/drawing/2014/main" id="{0E754485-B491-4984-B7E6-6D1944148838}"/>
              </a:ext>
            </a:extLst>
          </p:cNvPr>
          <p:cNvSpPr>
            <a:spLocks xmlns:a="http://schemas.openxmlformats.org/drawingml/2006/main" noGrp="1"/>
          </p:cNvSpPr>
          <p:nvPr/>
        </p:nvSpPr>
        <p:spPr>
          <a:xfrm xmlns:a="http://schemas.openxmlformats.org/drawingml/2006/main">
            <a:off x="6781800" y="2076450"/>
            <a:ext cx="28765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Trial shortlist, source verified rationale, education and referral path</a:t>
            </a:r>
          </a:p>
        </p:txBody>
      </p:sp>
      <p:sp>
        <p:nvSpPr>
          <p:cNvPr id="19" name="">
            <a:extLst xmlns:a="http://schemas.openxmlformats.org/drawingml/2006/main">
              <a:ext uri="{FF2B5EF4-FFF2-40B4-BE49-F238E27FC236}">
                <a16:creationId xmlns:a16="http://schemas.microsoft.com/office/drawing/2014/main" id="{0F9EBF55-DE80-4298-9A48-743A2E498DAC}"/>
              </a:ext>
            </a:extLst>
          </p:cNvPr>
          <p:cNvSpPr>
            <a:spLocks xmlns:a="http://schemas.openxmlformats.org/drawingml/2006/main" noGrp="1"/>
          </p:cNvSpPr>
          <p:nvPr/>
        </p:nvSpPr>
        <p:spPr>
          <a:xfrm xmlns:a="http://schemas.openxmlformats.org/drawingml/2006/main">
            <a:off x="9944100" y="1943100"/>
            <a:ext cx="1695450" cy="952500"/>
          </a:xfrm>
          <a:prstGeom xmlns:a="http://schemas.openxmlformats.org/drawingml/2006/main" prst="rect">
            <a:avLst/>
          </a:prstGeom>
          <a:solidFill xmlns:a="http://schemas.openxmlformats.org/drawingml/2006/main">
            <a:srgbClr val="E7F2F1"/>
          </a:solidFill>
          <a:ln xmlns:a="http://schemas.openxmlformats.org/drawingml/2006/main" w="7620">
            <a:solidFill>
              <a:srgbClr val="E3E8EC"/>
            </a:solidFill>
            <a:prstDash val="solid"/>
          </a:ln>
        </p:spPr>
      </p:sp>
      <p:sp>
        <p:nvSpPr>
          <p:cNvPr id="20" name="">
            <a:extLst xmlns:a="http://schemas.openxmlformats.org/drawingml/2006/main">
              <a:ext uri="{FF2B5EF4-FFF2-40B4-BE49-F238E27FC236}">
                <a16:creationId xmlns:a16="http://schemas.microsoft.com/office/drawing/2014/main" id="{B298B059-E9CB-49D9-A94E-98282D6B578D}"/>
              </a:ext>
            </a:extLst>
          </p:cNvPr>
          <p:cNvSpPr>
            <a:spLocks xmlns:a="http://schemas.openxmlformats.org/drawingml/2006/main" noGrp="1"/>
          </p:cNvSpPr>
          <p:nvPr/>
        </p:nvSpPr>
        <p:spPr>
          <a:xfrm xmlns:a="http://schemas.openxmlformats.org/drawingml/2006/main">
            <a:off x="10058400" y="2076450"/>
            <a:ext cx="14668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2C7A62"/>
                </a:solidFill>
                <a:latin typeface="Nimbus Sans"/>
                <a:ea typeface="Nimbus Sans"/>
                <a:cs typeface="Nimbus Sans"/>
              </a:defRPr>
            </a:defPPr>
            <a:lvl1pPr algn="l">
              <a:defRPr sz="1050" b="1" i="0">
                <a:solidFill>
                  <a:srgbClr val="2C7A62"/>
                </a:solidFill>
                <a:latin typeface="Nimbus Sans"/>
                <a:ea typeface="Nimbus Sans"/>
                <a:cs typeface="Nimbus Sans"/>
              </a:defRPr>
            </a:lvl1pPr>
            <a:lvl2pPr algn="l">
              <a:defRPr sz="1050" b="1" i="0">
                <a:solidFill>
                  <a:srgbClr val="2C7A62"/>
                </a:solidFill>
                <a:latin typeface="Nimbus Sans"/>
                <a:ea typeface="Nimbus Sans"/>
                <a:cs typeface="Nimbus Sans"/>
              </a:defRPr>
            </a:lvl2pPr>
            <a:lvl3pPr algn="l">
              <a:defRPr sz="1050" b="1" i="0">
                <a:solidFill>
                  <a:srgbClr val="2C7A62"/>
                </a:solidFill>
                <a:latin typeface="Nimbus Sans"/>
                <a:ea typeface="Nimbus Sans"/>
                <a:cs typeface="Nimbus Sans"/>
              </a:defRPr>
            </a:lvl3pPr>
            <a:lvl4pPr algn="l">
              <a:defRPr sz="1050" b="1" i="0">
                <a:solidFill>
                  <a:srgbClr val="2C7A62"/>
                </a:solidFill>
                <a:latin typeface="Nimbus Sans"/>
                <a:ea typeface="Nimbus Sans"/>
                <a:cs typeface="Nimbus Sans"/>
              </a:defRPr>
            </a:lvl4pPr>
            <a:lvl5pPr algn="l">
              <a:defRPr sz="1050" b="1" i="0">
                <a:solidFill>
                  <a:srgbClr val="2C7A62"/>
                </a:solidFill>
                <a:latin typeface="Nimbus Sans"/>
                <a:ea typeface="Nimbus Sans"/>
                <a:cs typeface="Nimbus Sans"/>
              </a:defRPr>
            </a:lvl5pPr>
            <a:lvl6pPr algn="l">
              <a:defRPr sz="1050" b="1" i="0">
                <a:solidFill>
                  <a:srgbClr val="2C7A62"/>
                </a:solidFill>
                <a:latin typeface="Nimbus Sans"/>
                <a:ea typeface="Nimbus Sans"/>
                <a:cs typeface="Nimbus Sans"/>
              </a:defRPr>
            </a:lvl6pPr>
            <a:lvl7pPr algn="l">
              <a:defRPr sz="1050" b="1" i="0">
                <a:solidFill>
                  <a:srgbClr val="2C7A62"/>
                </a:solidFill>
                <a:latin typeface="Nimbus Sans"/>
                <a:ea typeface="Nimbus Sans"/>
                <a:cs typeface="Nimbus Sans"/>
              </a:defRPr>
            </a:lvl7pPr>
            <a:lvl8pPr algn="l">
              <a:defRPr sz="1050" b="1" i="0">
                <a:solidFill>
                  <a:srgbClr val="2C7A62"/>
                </a:solidFill>
                <a:latin typeface="Nimbus Sans"/>
                <a:ea typeface="Nimbus Sans"/>
                <a:cs typeface="Nimbus Sans"/>
              </a:defRPr>
            </a:lvl8pPr>
            <a:lvl9pPr algn="l">
              <a:defRPr sz="1050" b="1" i="0">
                <a:solidFill>
                  <a:srgbClr val="2C7A62"/>
                </a:solidFill>
                <a:latin typeface="Nimbus Sans"/>
                <a:ea typeface="Nimbus Sans"/>
                <a:cs typeface="Nimbus Sans"/>
              </a:defRPr>
            </a:lvl9pPr>
          </a:lstStyle>
          <a:p xmlns:a="http://schemas.openxmlformats.org/drawingml/2006/main">
            <a:pPr algn="l">
              <a:defRPr sz="1050" b="1" i="0">
                <a:solidFill>
                  <a:srgbClr val="2C7A62"/>
                </a:solidFill>
                <a:latin typeface="Nimbus Sans"/>
                <a:ea typeface="Nimbus Sans"/>
                <a:cs typeface="Nimbus Sans"/>
              </a:defRPr>
            </a:pPr>
            <a:r>
              <a:rPr sz="1050" b="1" i="0">
                <a:solidFill>
                  <a:srgbClr val="2C7A62"/>
                </a:solidFill>
                <a:latin typeface="Nimbus Sans"/>
                <a:ea typeface="Nimbus Sans"/>
                <a:cs typeface="Nimbus Sans"/>
              </a:rPr>
              <a:t>Primary pilot</a:t>
            </a:r>
          </a:p>
        </p:txBody>
      </p:sp>
      <p:sp>
        <p:nvSpPr>
          <p:cNvPr id="21" name="">
            <a:extLst xmlns:a="http://schemas.openxmlformats.org/drawingml/2006/main">
              <a:ext uri="{FF2B5EF4-FFF2-40B4-BE49-F238E27FC236}">
                <a16:creationId xmlns:a16="http://schemas.microsoft.com/office/drawing/2014/main" id="{42BD1519-95D1-4878-89B3-D8D4EB81AD9D}"/>
              </a:ext>
            </a:extLst>
          </p:cNvPr>
          <p:cNvSpPr>
            <a:spLocks xmlns:a="http://schemas.openxmlformats.org/drawingml/2006/main" noGrp="1"/>
          </p:cNvSpPr>
          <p:nvPr/>
        </p:nvSpPr>
        <p:spPr>
          <a:xfrm xmlns:a="http://schemas.openxmlformats.org/drawingml/2006/main">
            <a:off x="552450" y="2895600"/>
            <a:ext cx="209550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22" name="">
            <a:extLst xmlns:a="http://schemas.openxmlformats.org/drawingml/2006/main">
              <a:ext uri="{FF2B5EF4-FFF2-40B4-BE49-F238E27FC236}">
                <a16:creationId xmlns:a16="http://schemas.microsoft.com/office/drawing/2014/main" id="{2686F14E-9055-4A95-B13E-C2472DD5EB0B}"/>
              </a:ext>
            </a:extLst>
          </p:cNvPr>
          <p:cNvSpPr>
            <a:spLocks xmlns:a="http://schemas.openxmlformats.org/drawingml/2006/main" noGrp="1"/>
          </p:cNvSpPr>
          <p:nvPr/>
        </p:nvSpPr>
        <p:spPr>
          <a:xfrm xmlns:a="http://schemas.openxmlformats.org/drawingml/2006/main">
            <a:off x="666750" y="3028950"/>
            <a:ext cx="18669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172534"/>
                </a:solidFill>
                <a:latin typeface="Nimbus Sans"/>
                <a:ea typeface="Nimbus Sans"/>
                <a:cs typeface="Nimbus Sans"/>
              </a:defRPr>
            </a:defPPr>
            <a:lvl1pPr algn="l">
              <a:defRPr sz="1200" b="1" i="0">
                <a:solidFill>
                  <a:srgbClr val="172534"/>
                </a:solidFill>
                <a:latin typeface="Nimbus Sans"/>
                <a:ea typeface="Nimbus Sans"/>
                <a:cs typeface="Nimbus Sans"/>
              </a:defRPr>
            </a:lvl1pPr>
            <a:lvl2pPr algn="l">
              <a:defRPr sz="1200" b="1" i="0">
                <a:solidFill>
                  <a:srgbClr val="172534"/>
                </a:solidFill>
                <a:latin typeface="Nimbus Sans"/>
                <a:ea typeface="Nimbus Sans"/>
                <a:cs typeface="Nimbus Sans"/>
              </a:defRPr>
            </a:lvl2pPr>
            <a:lvl3pPr algn="l">
              <a:defRPr sz="1200" b="1" i="0">
                <a:solidFill>
                  <a:srgbClr val="172534"/>
                </a:solidFill>
                <a:latin typeface="Nimbus Sans"/>
                <a:ea typeface="Nimbus Sans"/>
                <a:cs typeface="Nimbus Sans"/>
              </a:defRPr>
            </a:lvl3pPr>
            <a:lvl4pPr algn="l">
              <a:defRPr sz="1200" b="1" i="0">
                <a:solidFill>
                  <a:srgbClr val="172534"/>
                </a:solidFill>
                <a:latin typeface="Nimbus Sans"/>
                <a:ea typeface="Nimbus Sans"/>
                <a:cs typeface="Nimbus Sans"/>
              </a:defRPr>
            </a:lvl4pPr>
            <a:lvl5pPr algn="l">
              <a:defRPr sz="1200" b="1" i="0">
                <a:solidFill>
                  <a:srgbClr val="172534"/>
                </a:solidFill>
                <a:latin typeface="Nimbus Sans"/>
                <a:ea typeface="Nimbus Sans"/>
                <a:cs typeface="Nimbus Sans"/>
              </a:defRPr>
            </a:lvl5pPr>
            <a:lvl6pPr algn="l">
              <a:defRPr sz="1200" b="1" i="0">
                <a:solidFill>
                  <a:srgbClr val="172534"/>
                </a:solidFill>
                <a:latin typeface="Nimbus Sans"/>
                <a:ea typeface="Nimbus Sans"/>
                <a:cs typeface="Nimbus Sans"/>
              </a:defRPr>
            </a:lvl6pPr>
            <a:lvl7pPr algn="l">
              <a:defRPr sz="1200" b="1" i="0">
                <a:solidFill>
                  <a:srgbClr val="172534"/>
                </a:solidFill>
                <a:latin typeface="Nimbus Sans"/>
                <a:ea typeface="Nimbus Sans"/>
                <a:cs typeface="Nimbus Sans"/>
              </a:defRPr>
            </a:lvl7pPr>
            <a:lvl8pPr algn="l">
              <a:defRPr sz="1200" b="1" i="0">
                <a:solidFill>
                  <a:srgbClr val="172534"/>
                </a:solidFill>
                <a:latin typeface="Nimbus Sans"/>
                <a:ea typeface="Nimbus Sans"/>
                <a:cs typeface="Nimbus Sans"/>
              </a:defRPr>
            </a:lvl8pPr>
            <a:lvl9pPr algn="l">
              <a:defRPr sz="1200" b="1" i="0">
                <a:solidFill>
                  <a:srgbClr val="172534"/>
                </a:solidFill>
                <a:latin typeface="Nimbus Sans"/>
                <a:ea typeface="Nimbus Sans"/>
                <a:cs typeface="Nimbus Sans"/>
              </a:defRPr>
            </a:lvl9pPr>
          </a:lstStyle>
          <a:p xmlns:a="http://schemas.openxmlformats.org/drawingml/2006/main">
            <a:pPr algn="l">
              <a:defRPr sz="1200" b="1" i="0">
                <a:solidFill>
                  <a:srgbClr val="172534"/>
                </a:solidFill>
                <a:latin typeface="Nimbus Sans"/>
                <a:ea typeface="Nimbus Sans"/>
                <a:cs typeface="Nimbus Sans"/>
              </a:defRPr>
            </a:pPr>
            <a:r>
              <a:rPr sz="1200" b="1" i="0">
                <a:solidFill>
                  <a:srgbClr val="172534"/>
                </a:solidFill>
                <a:latin typeface="Nimbus Sans"/>
                <a:ea typeface="Nimbus Sans"/>
                <a:cs typeface="Nimbus Sans"/>
              </a:rPr>
              <a:t>Clinical operations and feasibility</a:t>
            </a:r>
          </a:p>
        </p:txBody>
      </p:sp>
      <p:sp>
        <p:nvSpPr>
          <p:cNvPr id="23" name="">
            <a:extLst xmlns:a="http://schemas.openxmlformats.org/drawingml/2006/main">
              <a:ext uri="{FF2B5EF4-FFF2-40B4-BE49-F238E27FC236}">
                <a16:creationId xmlns:a16="http://schemas.microsoft.com/office/drawing/2014/main" id="{530E1D40-544C-4D43-A02F-BF3A16C1C99C}"/>
              </a:ext>
            </a:extLst>
          </p:cNvPr>
          <p:cNvSpPr>
            <a:spLocks xmlns:a="http://schemas.openxmlformats.org/drawingml/2006/main" noGrp="1"/>
          </p:cNvSpPr>
          <p:nvPr/>
        </p:nvSpPr>
        <p:spPr>
          <a:xfrm xmlns:a="http://schemas.openxmlformats.org/drawingml/2006/main">
            <a:off x="2819400" y="2895600"/>
            <a:ext cx="367665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24" name="">
            <a:extLst xmlns:a="http://schemas.openxmlformats.org/drawingml/2006/main">
              <a:ext uri="{FF2B5EF4-FFF2-40B4-BE49-F238E27FC236}">
                <a16:creationId xmlns:a16="http://schemas.microsoft.com/office/drawing/2014/main" id="{1A33F836-9287-4F4B-BB32-168997631FE4}"/>
              </a:ext>
            </a:extLst>
          </p:cNvPr>
          <p:cNvSpPr>
            <a:spLocks xmlns:a="http://schemas.openxmlformats.org/drawingml/2006/main" noGrp="1"/>
          </p:cNvSpPr>
          <p:nvPr/>
        </p:nvSpPr>
        <p:spPr>
          <a:xfrm xmlns:a="http://schemas.openxmlformats.org/drawingml/2006/main">
            <a:off x="2933700" y="3028950"/>
            <a:ext cx="34480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Find comparable studies and review sites, populations and published criteria</a:t>
            </a:r>
          </a:p>
        </p:txBody>
      </p:sp>
      <p:sp>
        <p:nvSpPr>
          <p:cNvPr id="25" name="">
            <a:extLst xmlns:a="http://schemas.openxmlformats.org/drawingml/2006/main">
              <a:ext uri="{FF2B5EF4-FFF2-40B4-BE49-F238E27FC236}">
                <a16:creationId xmlns:a16="http://schemas.microsoft.com/office/drawing/2014/main" id="{B4AD347D-8D25-419F-8605-9D4491522B2D}"/>
              </a:ext>
            </a:extLst>
          </p:cNvPr>
          <p:cNvSpPr>
            <a:spLocks xmlns:a="http://schemas.openxmlformats.org/drawingml/2006/main" noGrp="1"/>
          </p:cNvSpPr>
          <p:nvPr/>
        </p:nvSpPr>
        <p:spPr>
          <a:xfrm xmlns:a="http://schemas.openxmlformats.org/drawingml/2006/main">
            <a:off x="6667500" y="2895600"/>
            <a:ext cx="310515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26" name="">
            <a:extLst xmlns:a="http://schemas.openxmlformats.org/drawingml/2006/main">
              <a:ext uri="{FF2B5EF4-FFF2-40B4-BE49-F238E27FC236}">
                <a16:creationId xmlns:a16="http://schemas.microsoft.com/office/drawing/2014/main" id="{A55FD0A1-80DC-458D-81D5-4AA1AC05808E}"/>
              </a:ext>
            </a:extLst>
          </p:cNvPr>
          <p:cNvSpPr>
            <a:spLocks xmlns:a="http://schemas.openxmlformats.org/drawingml/2006/main" noGrp="1"/>
          </p:cNvSpPr>
          <p:nvPr/>
        </p:nvSpPr>
        <p:spPr>
          <a:xfrm xmlns:a="http://schemas.openxmlformats.org/drawingml/2006/main">
            <a:off x="6781800" y="3028950"/>
            <a:ext cx="28765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Comparable cohort, geography review, feasibility brief</a:t>
            </a:r>
          </a:p>
        </p:txBody>
      </p:sp>
      <p:sp>
        <p:nvSpPr>
          <p:cNvPr id="27" name="">
            <a:extLst xmlns:a="http://schemas.openxmlformats.org/drawingml/2006/main">
              <a:ext uri="{FF2B5EF4-FFF2-40B4-BE49-F238E27FC236}">
                <a16:creationId xmlns:a16="http://schemas.microsoft.com/office/drawing/2014/main" id="{AE7133E0-FE13-4D1D-8A5F-D007D8366302}"/>
              </a:ext>
            </a:extLst>
          </p:cNvPr>
          <p:cNvSpPr>
            <a:spLocks xmlns:a="http://schemas.openxmlformats.org/drawingml/2006/main" noGrp="1"/>
          </p:cNvSpPr>
          <p:nvPr/>
        </p:nvSpPr>
        <p:spPr>
          <a:xfrm xmlns:a="http://schemas.openxmlformats.org/drawingml/2006/main">
            <a:off x="9944100" y="2895600"/>
            <a:ext cx="169545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28" name="">
            <a:extLst xmlns:a="http://schemas.openxmlformats.org/drawingml/2006/main">
              <a:ext uri="{FF2B5EF4-FFF2-40B4-BE49-F238E27FC236}">
                <a16:creationId xmlns:a16="http://schemas.microsoft.com/office/drawing/2014/main" id="{35D3EC84-03DD-48E2-8587-3C8062FD2FA5}"/>
              </a:ext>
            </a:extLst>
          </p:cNvPr>
          <p:cNvSpPr>
            <a:spLocks xmlns:a="http://schemas.openxmlformats.org/drawingml/2006/main" noGrp="1"/>
          </p:cNvSpPr>
          <p:nvPr/>
        </p:nvSpPr>
        <p:spPr>
          <a:xfrm xmlns:a="http://schemas.openxmlformats.org/drawingml/2006/main">
            <a:off x="10058400" y="3028950"/>
            <a:ext cx="14668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Secondary</a:t>
            </a:r>
          </a:p>
        </p:txBody>
      </p:sp>
      <p:sp>
        <p:nvSpPr>
          <p:cNvPr id="29" name="">
            <a:extLst xmlns:a="http://schemas.openxmlformats.org/drawingml/2006/main">
              <a:ext uri="{FF2B5EF4-FFF2-40B4-BE49-F238E27FC236}">
                <a16:creationId xmlns:a16="http://schemas.microsoft.com/office/drawing/2014/main" id="{985DBBFB-A5E1-4FDA-8BD7-400E1589FF8D}"/>
              </a:ext>
            </a:extLst>
          </p:cNvPr>
          <p:cNvSpPr>
            <a:spLocks xmlns:a="http://schemas.openxmlformats.org/drawingml/2006/main" noGrp="1"/>
          </p:cNvSpPr>
          <p:nvPr/>
        </p:nvSpPr>
        <p:spPr>
          <a:xfrm xmlns:a="http://schemas.openxmlformats.org/drawingml/2006/main">
            <a:off x="552450" y="3848100"/>
            <a:ext cx="2095500" cy="952500"/>
          </a:xfrm>
          <a:prstGeom xmlns:a="http://schemas.openxmlformats.org/drawingml/2006/main" prst="rect">
            <a:avLst/>
          </a:prstGeom>
          <a:solidFill xmlns:a="http://schemas.openxmlformats.org/drawingml/2006/main">
            <a:srgbClr val="FFFFFF"/>
          </a:solidFill>
          <a:ln xmlns:a="http://schemas.openxmlformats.org/drawingml/2006/main" w="7620">
            <a:solidFill>
              <a:srgbClr val="E3E8EC"/>
            </a:solidFill>
            <a:prstDash val="solid"/>
          </a:ln>
        </p:spPr>
      </p:sp>
      <p:sp>
        <p:nvSpPr>
          <p:cNvPr id="30" name="">
            <a:extLst xmlns:a="http://schemas.openxmlformats.org/drawingml/2006/main">
              <a:ext uri="{FF2B5EF4-FFF2-40B4-BE49-F238E27FC236}">
                <a16:creationId xmlns:a16="http://schemas.microsoft.com/office/drawing/2014/main" id="{8D235C22-C39B-412A-8416-37B9E8089A47}"/>
              </a:ext>
            </a:extLst>
          </p:cNvPr>
          <p:cNvSpPr>
            <a:spLocks xmlns:a="http://schemas.openxmlformats.org/drawingml/2006/main" noGrp="1"/>
          </p:cNvSpPr>
          <p:nvPr/>
        </p:nvSpPr>
        <p:spPr>
          <a:xfrm xmlns:a="http://schemas.openxmlformats.org/drawingml/2006/main">
            <a:off x="666750" y="3981450"/>
            <a:ext cx="18669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172534"/>
                </a:solidFill>
                <a:latin typeface="Nimbus Sans"/>
                <a:ea typeface="Nimbus Sans"/>
                <a:cs typeface="Nimbus Sans"/>
              </a:defRPr>
            </a:defPPr>
            <a:lvl1pPr algn="l">
              <a:defRPr sz="1200" b="1" i="0">
                <a:solidFill>
                  <a:srgbClr val="172534"/>
                </a:solidFill>
                <a:latin typeface="Nimbus Sans"/>
                <a:ea typeface="Nimbus Sans"/>
                <a:cs typeface="Nimbus Sans"/>
              </a:defRPr>
            </a:lvl1pPr>
            <a:lvl2pPr algn="l">
              <a:defRPr sz="1200" b="1" i="0">
                <a:solidFill>
                  <a:srgbClr val="172534"/>
                </a:solidFill>
                <a:latin typeface="Nimbus Sans"/>
                <a:ea typeface="Nimbus Sans"/>
                <a:cs typeface="Nimbus Sans"/>
              </a:defRPr>
            </a:lvl2pPr>
            <a:lvl3pPr algn="l">
              <a:defRPr sz="1200" b="1" i="0">
                <a:solidFill>
                  <a:srgbClr val="172534"/>
                </a:solidFill>
                <a:latin typeface="Nimbus Sans"/>
                <a:ea typeface="Nimbus Sans"/>
                <a:cs typeface="Nimbus Sans"/>
              </a:defRPr>
            </a:lvl3pPr>
            <a:lvl4pPr algn="l">
              <a:defRPr sz="1200" b="1" i="0">
                <a:solidFill>
                  <a:srgbClr val="172534"/>
                </a:solidFill>
                <a:latin typeface="Nimbus Sans"/>
                <a:ea typeface="Nimbus Sans"/>
                <a:cs typeface="Nimbus Sans"/>
              </a:defRPr>
            </a:lvl4pPr>
            <a:lvl5pPr algn="l">
              <a:defRPr sz="1200" b="1" i="0">
                <a:solidFill>
                  <a:srgbClr val="172534"/>
                </a:solidFill>
                <a:latin typeface="Nimbus Sans"/>
                <a:ea typeface="Nimbus Sans"/>
                <a:cs typeface="Nimbus Sans"/>
              </a:defRPr>
            </a:lvl5pPr>
            <a:lvl6pPr algn="l">
              <a:defRPr sz="1200" b="1" i="0">
                <a:solidFill>
                  <a:srgbClr val="172534"/>
                </a:solidFill>
                <a:latin typeface="Nimbus Sans"/>
                <a:ea typeface="Nimbus Sans"/>
                <a:cs typeface="Nimbus Sans"/>
              </a:defRPr>
            </a:lvl6pPr>
            <a:lvl7pPr algn="l">
              <a:defRPr sz="1200" b="1" i="0">
                <a:solidFill>
                  <a:srgbClr val="172534"/>
                </a:solidFill>
                <a:latin typeface="Nimbus Sans"/>
                <a:ea typeface="Nimbus Sans"/>
                <a:cs typeface="Nimbus Sans"/>
              </a:defRPr>
            </a:lvl7pPr>
            <a:lvl8pPr algn="l">
              <a:defRPr sz="1200" b="1" i="0">
                <a:solidFill>
                  <a:srgbClr val="172534"/>
                </a:solidFill>
                <a:latin typeface="Nimbus Sans"/>
                <a:ea typeface="Nimbus Sans"/>
                <a:cs typeface="Nimbus Sans"/>
              </a:defRPr>
            </a:lvl8pPr>
            <a:lvl9pPr algn="l">
              <a:defRPr sz="1200" b="1" i="0">
                <a:solidFill>
                  <a:srgbClr val="172534"/>
                </a:solidFill>
                <a:latin typeface="Nimbus Sans"/>
                <a:ea typeface="Nimbus Sans"/>
                <a:cs typeface="Nimbus Sans"/>
              </a:defRPr>
            </a:lvl9pPr>
          </a:lstStyle>
          <a:p xmlns:a="http://schemas.openxmlformats.org/drawingml/2006/main">
            <a:pPr algn="l">
              <a:defRPr sz="1200" b="1" i="0">
                <a:solidFill>
                  <a:srgbClr val="172534"/>
                </a:solidFill>
                <a:latin typeface="Nimbus Sans"/>
                <a:ea typeface="Nimbus Sans"/>
                <a:cs typeface="Nimbus Sans"/>
              </a:defRPr>
            </a:pPr>
            <a:r>
              <a:rPr sz="1200" b="1" i="0">
                <a:solidFill>
                  <a:srgbClr val="172534"/>
                </a:solidFill>
                <a:latin typeface="Nimbus Sans"/>
                <a:ea typeface="Nimbus Sans"/>
                <a:cs typeface="Nimbus Sans"/>
              </a:rPr>
              <a:t>Patients and caregivers</a:t>
            </a:r>
          </a:p>
        </p:txBody>
      </p:sp>
      <p:sp>
        <p:nvSpPr>
          <p:cNvPr id="31" name="">
            <a:extLst xmlns:a="http://schemas.openxmlformats.org/drawingml/2006/main">
              <a:ext uri="{FF2B5EF4-FFF2-40B4-BE49-F238E27FC236}">
                <a16:creationId xmlns:a16="http://schemas.microsoft.com/office/drawing/2014/main" id="{34121EC9-7677-4151-AB33-C980891758D4}"/>
              </a:ext>
            </a:extLst>
          </p:cNvPr>
          <p:cNvSpPr>
            <a:spLocks xmlns:a="http://schemas.openxmlformats.org/drawingml/2006/main" noGrp="1"/>
          </p:cNvSpPr>
          <p:nvPr/>
        </p:nvSpPr>
        <p:spPr>
          <a:xfrm xmlns:a="http://schemas.openxmlformats.org/drawingml/2006/main">
            <a:off x="2819400" y="3848100"/>
            <a:ext cx="3676650" cy="952500"/>
          </a:xfrm>
          <a:prstGeom xmlns:a="http://schemas.openxmlformats.org/drawingml/2006/main" prst="rect">
            <a:avLst/>
          </a:prstGeom>
          <a:solidFill xmlns:a="http://schemas.openxmlformats.org/drawingml/2006/main">
            <a:srgbClr val="FFFFFF"/>
          </a:solidFill>
          <a:ln xmlns:a="http://schemas.openxmlformats.org/drawingml/2006/main" w="7620">
            <a:solidFill>
              <a:srgbClr val="E3E8EC"/>
            </a:solidFill>
            <a:prstDash val="solid"/>
          </a:ln>
        </p:spPr>
      </p:sp>
      <p:sp>
        <p:nvSpPr>
          <p:cNvPr id="32" name="">
            <a:extLst xmlns:a="http://schemas.openxmlformats.org/drawingml/2006/main">
              <a:ext uri="{FF2B5EF4-FFF2-40B4-BE49-F238E27FC236}">
                <a16:creationId xmlns:a16="http://schemas.microsoft.com/office/drawing/2014/main" id="{CBB41D60-99D1-4914-AA82-DF15FAED191B}"/>
              </a:ext>
            </a:extLst>
          </p:cNvPr>
          <p:cNvSpPr>
            <a:spLocks xmlns:a="http://schemas.openxmlformats.org/drawingml/2006/main" noGrp="1"/>
          </p:cNvSpPr>
          <p:nvPr/>
        </p:nvSpPr>
        <p:spPr>
          <a:xfrm xmlns:a="http://schemas.openxmlformats.org/drawingml/2006/main">
            <a:off x="2933700" y="3981450"/>
            <a:ext cx="34480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Find and interpret trials using ordinary language</a:t>
            </a:r>
          </a:p>
        </p:txBody>
      </p:sp>
      <p:sp>
        <p:nvSpPr>
          <p:cNvPr id="33" name="">
            <a:extLst xmlns:a="http://schemas.openxmlformats.org/drawingml/2006/main">
              <a:ext uri="{FF2B5EF4-FFF2-40B4-BE49-F238E27FC236}">
                <a16:creationId xmlns:a16="http://schemas.microsoft.com/office/drawing/2014/main" id="{F3047BFB-63D8-43A5-B4AF-B1A0A83C6C8D}"/>
              </a:ext>
            </a:extLst>
          </p:cNvPr>
          <p:cNvSpPr>
            <a:spLocks xmlns:a="http://schemas.openxmlformats.org/drawingml/2006/main" noGrp="1"/>
          </p:cNvSpPr>
          <p:nvPr/>
        </p:nvSpPr>
        <p:spPr>
          <a:xfrm xmlns:a="http://schemas.openxmlformats.org/drawingml/2006/main">
            <a:off x="6667500" y="3848100"/>
            <a:ext cx="3105150" cy="952500"/>
          </a:xfrm>
          <a:prstGeom xmlns:a="http://schemas.openxmlformats.org/drawingml/2006/main" prst="rect">
            <a:avLst/>
          </a:prstGeom>
          <a:solidFill xmlns:a="http://schemas.openxmlformats.org/drawingml/2006/main">
            <a:srgbClr val="FFFFFF"/>
          </a:solidFill>
          <a:ln xmlns:a="http://schemas.openxmlformats.org/drawingml/2006/main" w="7620">
            <a:solidFill>
              <a:srgbClr val="E3E8EC"/>
            </a:solidFill>
            <a:prstDash val="solid"/>
          </a:ln>
        </p:spPr>
      </p:sp>
      <p:sp>
        <p:nvSpPr>
          <p:cNvPr id="34" name="">
            <a:extLst xmlns:a="http://schemas.openxmlformats.org/drawingml/2006/main">
              <a:ext uri="{FF2B5EF4-FFF2-40B4-BE49-F238E27FC236}">
                <a16:creationId xmlns:a16="http://schemas.microsoft.com/office/drawing/2014/main" id="{2633A959-ED87-41E0-8326-2FADB27766CB}"/>
              </a:ext>
            </a:extLst>
          </p:cNvPr>
          <p:cNvSpPr>
            <a:spLocks xmlns:a="http://schemas.openxmlformats.org/drawingml/2006/main" noGrp="1"/>
          </p:cNvSpPr>
          <p:nvPr/>
        </p:nvSpPr>
        <p:spPr>
          <a:xfrm xmlns:a="http://schemas.openxmlformats.org/drawingml/2006/main">
            <a:off x="6781800" y="3981450"/>
            <a:ext cx="28765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Understandable shortlist with direct source verification</a:t>
            </a:r>
          </a:p>
        </p:txBody>
      </p:sp>
      <p:sp>
        <p:nvSpPr>
          <p:cNvPr id="35" name="">
            <a:extLst xmlns:a="http://schemas.openxmlformats.org/drawingml/2006/main">
              <a:ext uri="{FF2B5EF4-FFF2-40B4-BE49-F238E27FC236}">
                <a16:creationId xmlns:a16="http://schemas.microsoft.com/office/drawing/2014/main" id="{CB117E1C-BA0D-42DF-864F-2747FB26B025}"/>
              </a:ext>
            </a:extLst>
          </p:cNvPr>
          <p:cNvSpPr>
            <a:spLocks xmlns:a="http://schemas.openxmlformats.org/drawingml/2006/main" noGrp="1"/>
          </p:cNvSpPr>
          <p:nvPr/>
        </p:nvSpPr>
        <p:spPr>
          <a:xfrm xmlns:a="http://schemas.openxmlformats.org/drawingml/2006/main">
            <a:off x="9944100" y="3848100"/>
            <a:ext cx="1695450" cy="952500"/>
          </a:xfrm>
          <a:prstGeom xmlns:a="http://schemas.openxmlformats.org/drawingml/2006/main" prst="rect">
            <a:avLst/>
          </a:prstGeom>
          <a:solidFill xmlns:a="http://schemas.openxmlformats.org/drawingml/2006/main">
            <a:srgbClr val="FFFFFF"/>
          </a:solidFill>
          <a:ln xmlns:a="http://schemas.openxmlformats.org/drawingml/2006/main" w="7620">
            <a:solidFill>
              <a:srgbClr val="E3E8EC"/>
            </a:solidFill>
            <a:prstDash val="solid"/>
          </a:ln>
        </p:spPr>
      </p:sp>
      <p:sp>
        <p:nvSpPr>
          <p:cNvPr id="36" name="">
            <a:extLst xmlns:a="http://schemas.openxmlformats.org/drawingml/2006/main">
              <a:ext uri="{FF2B5EF4-FFF2-40B4-BE49-F238E27FC236}">
                <a16:creationId xmlns:a16="http://schemas.microsoft.com/office/drawing/2014/main" id="{6847474A-9013-4A9B-888D-9DB41E3C2C99}"/>
              </a:ext>
            </a:extLst>
          </p:cNvPr>
          <p:cNvSpPr>
            <a:spLocks xmlns:a="http://schemas.openxmlformats.org/drawingml/2006/main" noGrp="1"/>
          </p:cNvSpPr>
          <p:nvPr/>
        </p:nvSpPr>
        <p:spPr>
          <a:xfrm xmlns:a="http://schemas.openxmlformats.org/drawingml/2006/main">
            <a:off x="10058400" y="3981450"/>
            <a:ext cx="14668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Exploratory</a:t>
            </a:r>
          </a:p>
        </p:txBody>
      </p:sp>
      <p:sp>
        <p:nvSpPr>
          <p:cNvPr id="37" name="">
            <a:extLst xmlns:a="http://schemas.openxmlformats.org/drawingml/2006/main">
              <a:ext uri="{FF2B5EF4-FFF2-40B4-BE49-F238E27FC236}">
                <a16:creationId xmlns:a16="http://schemas.microsoft.com/office/drawing/2014/main" id="{618BBBD9-309A-4446-A82F-730C8F3F4BF2}"/>
              </a:ext>
            </a:extLst>
          </p:cNvPr>
          <p:cNvSpPr>
            <a:spLocks xmlns:a="http://schemas.openxmlformats.org/drawingml/2006/main" noGrp="1"/>
          </p:cNvSpPr>
          <p:nvPr/>
        </p:nvSpPr>
        <p:spPr>
          <a:xfrm xmlns:a="http://schemas.openxmlformats.org/drawingml/2006/main">
            <a:off x="552450" y="4800600"/>
            <a:ext cx="209550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38" name="">
            <a:extLst xmlns:a="http://schemas.openxmlformats.org/drawingml/2006/main">
              <a:ext uri="{FF2B5EF4-FFF2-40B4-BE49-F238E27FC236}">
                <a16:creationId xmlns:a16="http://schemas.microsoft.com/office/drawing/2014/main" id="{B8E3554E-C730-4F22-B12F-415CE287C2D3}"/>
              </a:ext>
            </a:extLst>
          </p:cNvPr>
          <p:cNvSpPr>
            <a:spLocks xmlns:a="http://schemas.openxmlformats.org/drawingml/2006/main" noGrp="1"/>
          </p:cNvSpPr>
          <p:nvPr/>
        </p:nvSpPr>
        <p:spPr>
          <a:xfrm xmlns:a="http://schemas.openxmlformats.org/drawingml/2006/main">
            <a:off x="666750" y="4933950"/>
            <a:ext cx="18669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172534"/>
                </a:solidFill>
                <a:latin typeface="Nimbus Sans"/>
                <a:ea typeface="Nimbus Sans"/>
                <a:cs typeface="Nimbus Sans"/>
              </a:defRPr>
            </a:defPPr>
            <a:lvl1pPr algn="l">
              <a:defRPr sz="1200" b="1" i="0">
                <a:solidFill>
                  <a:srgbClr val="172534"/>
                </a:solidFill>
                <a:latin typeface="Nimbus Sans"/>
                <a:ea typeface="Nimbus Sans"/>
                <a:cs typeface="Nimbus Sans"/>
              </a:defRPr>
            </a:lvl1pPr>
            <a:lvl2pPr algn="l">
              <a:defRPr sz="1200" b="1" i="0">
                <a:solidFill>
                  <a:srgbClr val="172534"/>
                </a:solidFill>
                <a:latin typeface="Nimbus Sans"/>
                <a:ea typeface="Nimbus Sans"/>
                <a:cs typeface="Nimbus Sans"/>
              </a:defRPr>
            </a:lvl2pPr>
            <a:lvl3pPr algn="l">
              <a:defRPr sz="1200" b="1" i="0">
                <a:solidFill>
                  <a:srgbClr val="172534"/>
                </a:solidFill>
                <a:latin typeface="Nimbus Sans"/>
                <a:ea typeface="Nimbus Sans"/>
                <a:cs typeface="Nimbus Sans"/>
              </a:defRPr>
            </a:lvl3pPr>
            <a:lvl4pPr algn="l">
              <a:defRPr sz="1200" b="1" i="0">
                <a:solidFill>
                  <a:srgbClr val="172534"/>
                </a:solidFill>
                <a:latin typeface="Nimbus Sans"/>
                <a:ea typeface="Nimbus Sans"/>
                <a:cs typeface="Nimbus Sans"/>
              </a:defRPr>
            </a:lvl4pPr>
            <a:lvl5pPr algn="l">
              <a:defRPr sz="1200" b="1" i="0">
                <a:solidFill>
                  <a:srgbClr val="172534"/>
                </a:solidFill>
                <a:latin typeface="Nimbus Sans"/>
                <a:ea typeface="Nimbus Sans"/>
                <a:cs typeface="Nimbus Sans"/>
              </a:defRPr>
            </a:lvl5pPr>
            <a:lvl6pPr algn="l">
              <a:defRPr sz="1200" b="1" i="0">
                <a:solidFill>
                  <a:srgbClr val="172534"/>
                </a:solidFill>
                <a:latin typeface="Nimbus Sans"/>
                <a:ea typeface="Nimbus Sans"/>
                <a:cs typeface="Nimbus Sans"/>
              </a:defRPr>
            </a:lvl6pPr>
            <a:lvl7pPr algn="l">
              <a:defRPr sz="1200" b="1" i="0">
                <a:solidFill>
                  <a:srgbClr val="172534"/>
                </a:solidFill>
                <a:latin typeface="Nimbus Sans"/>
                <a:ea typeface="Nimbus Sans"/>
                <a:cs typeface="Nimbus Sans"/>
              </a:defRPr>
            </a:lvl7pPr>
            <a:lvl8pPr algn="l">
              <a:defRPr sz="1200" b="1" i="0">
                <a:solidFill>
                  <a:srgbClr val="172534"/>
                </a:solidFill>
                <a:latin typeface="Nimbus Sans"/>
                <a:ea typeface="Nimbus Sans"/>
                <a:cs typeface="Nimbus Sans"/>
              </a:defRPr>
            </a:lvl8pPr>
            <a:lvl9pPr algn="l">
              <a:defRPr sz="1200" b="1" i="0">
                <a:solidFill>
                  <a:srgbClr val="172534"/>
                </a:solidFill>
                <a:latin typeface="Nimbus Sans"/>
                <a:ea typeface="Nimbus Sans"/>
                <a:cs typeface="Nimbus Sans"/>
              </a:defRPr>
            </a:lvl9pPr>
          </a:lstStyle>
          <a:p xmlns:a="http://schemas.openxmlformats.org/drawingml/2006/main">
            <a:pPr algn="l">
              <a:defRPr sz="1200" b="1" i="0">
                <a:solidFill>
                  <a:srgbClr val="172534"/>
                </a:solidFill>
                <a:latin typeface="Nimbus Sans"/>
                <a:ea typeface="Nimbus Sans"/>
                <a:cs typeface="Nimbus Sans"/>
              </a:defRPr>
            </a:pPr>
            <a:r>
              <a:rPr sz="1200" b="1" i="0">
                <a:solidFill>
                  <a:srgbClr val="172534"/>
                </a:solidFill>
                <a:latin typeface="Nimbus Sans"/>
                <a:ea typeface="Nimbus Sans"/>
                <a:cs typeface="Nimbus Sans"/>
              </a:rPr>
              <a:t>Digital outreach and patient engagement</a:t>
            </a:r>
          </a:p>
        </p:txBody>
      </p:sp>
      <p:sp>
        <p:nvSpPr>
          <p:cNvPr id="39" name="">
            <a:extLst xmlns:a="http://schemas.openxmlformats.org/drawingml/2006/main">
              <a:ext uri="{FF2B5EF4-FFF2-40B4-BE49-F238E27FC236}">
                <a16:creationId xmlns:a16="http://schemas.microsoft.com/office/drawing/2014/main" id="{3ACBCEA8-414C-42B6-8C5B-371C6C650746}"/>
              </a:ext>
            </a:extLst>
          </p:cNvPr>
          <p:cNvSpPr>
            <a:spLocks xmlns:a="http://schemas.openxmlformats.org/drawingml/2006/main" noGrp="1"/>
          </p:cNvSpPr>
          <p:nvPr/>
        </p:nvSpPr>
        <p:spPr>
          <a:xfrm xmlns:a="http://schemas.openxmlformats.org/drawingml/2006/main">
            <a:off x="2819400" y="4800600"/>
            <a:ext cx="367665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40" name="">
            <a:extLst xmlns:a="http://schemas.openxmlformats.org/drawingml/2006/main">
              <a:ext uri="{FF2B5EF4-FFF2-40B4-BE49-F238E27FC236}">
                <a16:creationId xmlns:a16="http://schemas.microsoft.com/office/drawing/2014/main" id="{37B9DF51-0605-4CB4-9CDB-7034641ED2DC}"/>
              </a:ext>
            </a:extLst>
          </p:cNvPr>
          <p:cNvSpPr>
            <a:spLocks xmlns:a="http://schemas.openxmlformats.org/drawingml/2006/main" noGrp="1"/>
          </p:cNvSpPr>
          <p:nvPr/>
        </p:nvSpPr>
        <p:spPr>
          <a:xfrm xmlns:a="http://schemas.openxmlformats.org/drawingml/2006/main">
            <a:off x="2933700" y="4933950"/>
            <a:ext cx="34480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Route campaign audiences toward relevant trial information</a:t>
            </a:r>
          </a:p>
        </p:txBody>
      </p:sp>
      <p:sp>
        <p:nvSpPr>
          <p:cNvPr id="41" name="">
            <a:extLst xmlns:a="http://schemas.openxmlformats.org/drawingml/2006/main">
              <a:ext uri="{FF2B5EF4-FFF2-40B4-BE49-F238E27FC236}">
                <a16:creationId xmlns:a16="http://schemas.microsoft.com/office/drawing/2014/main" id="{8C1144C1-54AF-487D-983E-66E37CCDAEC7}"/>
              </a:ext>
            </a:extLst>
          </p:cNvPr>
          <p:cNvSpPr>
            <a:spLocks xmlns:a="http://schemas.openxmlformats.org/drawingml/2006/main" noGrp="1"/>
          </p:cNvSpPr>
          <p:nvPr/>
        </p:nvSpPr>
        <p:spPr>
          <a:xfrm xmlns:a="http://schemas.openxmlformats.org/drawingml/2006/main">
            <a:off x="6667500" y="4800600"/>
            <a:ext cx="310515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42" name="">
            <a:extLst xmlns:a="http://schemas.openxmlformats.org/drawingml/2006/main">
              <a:ext uri="{FF2B5EF4-FFF2-40B4-BE49-F238E27FC236}">
                <a16:creationId xmlns:a16="http://schemas.microsoft.com/office/drawing/2014/main" id="{BD9BB867-9641-4BF0-BF81-70CAFAF1D728}"/>
              </a:ext>
            </a:extLst>
          </p:cNvPr>
          <p:cNvSpPr>
            <a:spLocks xmlns:a="http://schemas.openxmlformats.org/drawingml/2006/main" noGrp="1"/>
          </p:cNvSpPr>
          <p:nvPr/>
        </p:nvSpPr>
        <p:spPr>
          <a:xfrm xmlns:a="http://schemas.openxmlformats.org/drawingml/2006/main">
            <a:off x="6781800" y="4933950"/>
            <a:ext cx="28765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172534"/>
                </a:solidFill>
                <a:latin typeface="Nimbus Sans"/>
                <a:ea typeface="Nimbus Sans"/>
                <a:cs typeface="Nimbus Sans"/>
              </a:defRPr>
            </a:defPPr>
            <a:lvl1pPr algn="l">
              <a:defRPr sz="1050" b="0" i="0">
                <a:solidFill>
                  <a:srgbClr val="172534"/>
                </a:solidFill>
                <a:latin typeface="Nimbus Sans"/>
                <a:ea typeface="Nimbus Sans"/>
                <a:cs typeface="Nimbus Sans"/>
              </a:defRPr>
            </a:lvl1pPr>
            <a:lvl2pPr algn="l">
              <a:defRPr sz="1050" b="0" i="0">
                <a:solidFill>
                  <a:srgbClr val="172534"/>
                </a:solidFill>
                <a:latin typeface="Nimbus Sans"/>
                <a:ea typeface="Nimbus Sans"/>
                <a:cs typeface="Nimbus Sans"/>
              </a:defRPr>
            </a:lvl2pPr>
            <a:lvl3pPr algn="l">
              <a:defRPr sz="1050" b="0" i="0">
                <a:solidFill>
                  <a:srgbClr val="172534"/>
                </a:solidFill>
                <a:latin typeface="Nimbus Sans"/>
                <a:ea typeface="Nimbus Sans"/>
                <a:cs typeface="Nimbus Sans"/>
              </a:defRPr>
            </a:lvl3pPr>
            <a:lvl4pPr algn="l">
              <a:defRPr sz="1050" b="0" i="0">
                <a:solidFill>
                  <a:srgbClr val="172534"/>
                </a:solidFill>
                <a:latin typeface="Nimbus Sans"/>
                <a:ea typeface="Nimbus Sans"/>
                <a:cs typeface="Nimbus Sans"/>
              </a:defRPr>
            </a:lvl4pPr>
            <a:lvl5pPr algn="l">
              <a:defRPr sz="1050" b="0" i="0">
                <a:solidFill>
                  <a:srgbClr val="172534"/>
                </a:solidFill>
                <a:latin typeface="Nimbus Sans"/>
                <a:ea typeface="Nimbus Sans"/>
                <a:cs typeface="Nimbus Sans"/>
              </a:defRPr>
            </a:lvl5pPr>
            <a:lvl6pPr algn="l">
              <a:defRPr sz="1050" b="0" i="0">
                <a:solidFill>
                  <a:srgbClr val="172534"/>
                </a:solidFill>
                <a:latin typeface="Nimbus Sans"/>
                <a:ea typeface="Nimbus Sans"/>
                <a:cs typeface="Nimbus Sans"/>
              </a:defRPr>
            </a:lvl6pPr>
            <a:lvl7pPr algn="l">
              <a:defRPr sz="1050" b="0" i="0">
                <a:solidFill>
                  <a:srgbClr val="172534"/>
                </a:solidFill>
                <a:latin typeface="Nimbus Sans"/>
                <a:ea typeface="Nimbus Sans"/>
                <a:cs typeface="Nimbus Sans"/>
              </a:defRPr>
            </a:lvl7pPr>
            <a:lvl8pPr algn="l">
              <a:defRPr sz="1050" b="0" i="0">
                <a:solidFill>
                  <a:srgbClr val="172534"/>
                </a:solidFill>
                <a:latin typeface="Nimbus Sans"/>
                <a:ea typeface="Nimbus Sans"/>
                <a:cs typeface="Nimbus Sans"/>
              </a:defRPr>
            </a:lvl8pPr>
            <a:lvl9pPr algn="l">
              <a:defRPr sz="1050" b="0" i="0">
                <a:solidFill>
                  <a:srgbClr val="172534"/>
                </a:solidFill>
                <a:latin typeface="Nimbus Sans"/>
                <a:ea typeface="Nimbus Sans"/>
                <a:cs typeface="Nimbus Sans"/>
              </a:defRPr>
            </a:lvl9pPr>
          </a:lstStyle>
          <a:p xmlns:a="http://schemas.openxmlformats.org/drawingml/2006/main">
            <a:pPr algn="l">
              <a:defRPr sz="1050" b="0" i="0">
                <a:solidFill>
                  <a:srgbClr val="172534"/>
                </a:solidFill>
                <a:latin typeface="Nimbus Sans"/>
                <a:ea typeface="Nimbus Sans"/>
                <a:cs typeface="Nimbus Sans"/>
              </a:defRPr>
            </a:pPr>
            <a:r>
              <a:rPr sz="1050" b="0" i="0">
                <a:solidFill>
                  <a:srgbClr val="172534"/>
                </a:solidFill>
                <a:latin typeface="Nimbus Sans"/>
                <a:ea typeface="Nimbus Sans"/>
                <a:cs typeface="Nimbus Sans"/>
              </a:rPr>
              <a:t>Content to trial mapping with approved messaging</a:t>
            </a:r>
          </a:p>
        </p:txBody>
      </p:sp>
      <p:sp>
        <p:nvSpPr>
          <p:cNvPr id="43" name="">
            <a:extLst xmlns:a="http://schemas.openxmlformats.org/drawingml/2006/main">
              <a:ext uri="{FF2B5EF4-FFF2-40B4-BE49-F238E27FC236}">
                <a16:creationId xmlns:a16="http://schemas.microsoft.com/office/drawing/2014/main" id="{056A0382-B554-4B8E-9C3F-4E4E3C29A478}"/>
              </a:ext>
            </a:extLst>
          </p:cNvPr>
          <p:cNvSpPr>
            <a:spLocks xmlns:a="http://schemas.openxmlformats.org/drawingml/2006/main" noGrp="1"/>
          </p:cNvSpPr>
          <p:nvPr/>
        </p:nvSpPr>
        <p:spPr>
          <a:xfrm xmlns:a="http://schemas.openxmlformats.org/drawingml/2006/main">
            <a:off x="9944100" y="4800600"/>
            <a:ext cx="1695450" cy="952500"/>
          </a:xfrm>
          <a:prstGeom xmlns:a="http://schemas.openxmlformats.org/drawingml/2006/main" prst="rect">
            <a:avLst/>
          </a:prstGeom>
          <a:solidFill xmlns:a="http://schemas.openxmlformats.org/drawingml/2006/main">
            <a:srgbClr val="F4F6F7"/>
          </a:solidFill>
          <a:ln xmlns:a="http://schemas.openxmlformats.org/drawingml/2006/main" w="7620">
            <a:solidFill>
              <a:srgbClr val="E3E8EC"/>
            </a:solidFill>
            <a:prstDash val="solid"/>
          </a:ln>
        </p:spPr>
      </p:sp>
      <p:sp>
        <p:nvSpPr>
          <p:cNvPr id="44" name="">
            <a:extLst xmlns:a="http://schemas.openxmlformats.org/drawingml/2006/main">
              <a:ext uri="{FF2B5EF4-FFF2-40B4-BE49-F238E27FC236}">
                <a16:creationId xmlns:a16="http://schemas.microsoft.com/office/drawing/2014/main" id="{AC6C20CC-7757-4702-953E-F9A55EF42E50}"/>
              </a:ext>
            </a:extLst>
          </p:cNvPr>
          <p:cNvSpPr>
            <a:spLocks xmlns:a="http://schemas.openxmlformats.org/drawingml/2006/main" noGrp="1"/>
          </p:cNvSpPr>
          <p:nvPr/>
        </p:nvSpPr>
        <p:spPr>
          <a:xfrm xmlns:a="http://schemas.openxmlformats.org/drawingml/2006/main">
            <a:off x="10058400" y="4933950"/>
            <a:ext cx="14668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Future</a:t>
            </a:r>
          </a:p>
        </p:txBody>
      </p:sp>
      <p:sp>
        <p:nvSpPr>
          <p:cNvPr id="45" name="">
            <a:extLst xmlns:a="http://schemas.openxmlformats.org/drawingml/2006/main">
              <a:ext uri="{FF2B5EF4-FFF2-40B4-BE49-F238E27FC236}">
                <a16:creationId xmlns:a16="http://schemas.microsoft.com/office/drawing/2014/main" id="{C2A82F51-78F5-466A-B8FB-1E5022D757FD}"/>
              </a:ext>
            </a:extLst>
          </p:cNvPr>
          <p:cNvSpPr>
            <a:spLocks xmlns:a="http://schemas.openxmlformats.org/drawingml/2006/main" noGrp="1"/>
          </p:cNvSpPr>
          <p:nvPr/>
        </p:nvSpPr>
        <p:spPr>
          <a:xfrm xmlns:a="http://schemas.openxmlformats.org/drawingml/2006/main">
            <a:off x="552450" y="59626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1769AA"/>
                </a:solidFill>
                <a:latin typeface="Nimbus Sans"/>
                <a:ea typeface="Nimbus Sans"/>
                <a:cs typeface="Nimbus Sans"/>
              </a:defRPr>
            </a:defPPr>
            <a:lvl1pPr algn="l">
              <a:defRPr sz="975" b="1" i="0">
                <a:solidFill>
                  <a:srgbClr val="1769AA"/>
                </a:solidFill>
                <a:latin typeface="Nimbus Sans"/>
                <a:ea typeface="Nimbus Sans"/>
                <a:cs typeface="Nimbus Sans"/>
              </a:defRPr>
            </a:lvl1pPr>
            <a:lvl2pPr algn="l">
              <a:defRPr sz="975" b="1" i="0">
                <a:solidFill>
                  <a:srgbClr val="1769AA"/>
                </a:solidFill>
                <a:latin typeface="Nimbus Sans"/>
                <a:ea typeface="Nimbus Sans"/>
                <a:cs typeface="Nimbus Sans"/>
              </a:defRPr>
            </a:lvl2pPr>
            <a:lvl3pPr algn="l">
              <a:defRPr sz="975" b="1" i="0">
                <a:solidFill>
                  <a:srgbClr val="1769AA"/>
                </a:solidFill>
                <a:latin typeface="Nimbus Sans"/>
                <a:ea typeface="Nimbus Sans"/>
                <a:cs typeface="Nimbus Sans"/>
              </a:defRPr>
            </a:lvl3pPr>
            <a:lvl4pPr algn="l">
              <a:defRPr sz="975" b="1" i="0">
                <a:solidFill>
                  <a:srgbClr val="1769AA"/>
                </a:solidFill>
                <a:latin typeface="Nimbus Sans"/>
                <a:ea typeface="Nimbus Sans"/>
                <a:cs typeface="Nimbus Sans"/>
              </a:defRPr>
            </a:lvl4pPr>
            <a:lvl5pPr algn="l">
              <a:defRPr sz="975" b="1" i="0">
                <a:solidFill>
                  <a:srgbClr val="1769AA"/>
                </a:solidFill>
                <a:latin typeface="Nimbus Sans"/>
                <a:ea typeface="Nimbus Sans"/>
                <a:cs typeface="Nimbus Sans"/>
              </a:defRPr>
            </a:lvl5pPr>
            <a:lvl6pPr algn="l">
              <a:defRPr sz="975" b="1" i="0">
                <a:solidFill>
                  <a:srgbClr val="1769AA"/>
                </a:solidFill>
                <a:latin typeface="Nimbus Sans"/>
                <a:ea typeface="Nimbus Sans"/>
                <a:cs typeface="Nimbus Sans"/>
              </a:defRPr>
            </a:lvl6pPr>
            <a:lvl7pPr algn="l">
              <a:defRPr sz="975" b="1" i="0">
                <a:solidFill>
                  <a:srgbClr val="1769AA"/>
                </a:solidFill>
                <a:latin typeface="Nimbus Sans"/>
                <a:ea typeface="Nimbus Sans"/>
                <a:cs typeface="Nimbus Sans"/>
              </a:defRPr>
            </a:lvl7pPr>
            <a:lvl8pPr algn="l">
              <a:defRPr sz="975" b="1" i="0">
                <a:solidFill>
                  <a:srgbClr val="1769AA"/>
                </a:solidFill>
                <a:latin typeface="Nimbus Sans"/>
                <a:ea typeface="Nimbus Sans"/>
                <a:cs typeface="Nimbus Sans"/>
              </a:defRPr>
            </a:lvl8pPr>
            <a:lvl9pPr algn="l">
              <a:defRPr sz="975" b="1" i="0">
                <a:solidFill>
                  <a:srgbClr val="1769AA"/>
                </a:solidFill>
                <a:latin typeface="Nimbus Sans"/>
                <a:ea typeface="Nimbus Sans"/>
                <a:cs typeface="Nimbus Sans"/>
              </a:defRPr>
            </a:lvl9pPr>
          </a:lstStyle>
          <a:p xmlns:a="http://schemas.openxmlformats.org/drawingml/2006/main">
            <a:pPr algn="l">
              <a:defRPr sz="975" b="1" i="0">
                <a:solidFill>
                  <a:srgbClr val="1769AA"/>
                </a:solidFill>
                <a:latin typeface="Nimbus Sans"/>
                <a:ea typeface="Nimbus Sans"/>
                <a:cs typeface="Nimbus Sans"/>
              </a:defRPr>
            </a:pPr>
            <a:r>
              <a:rPr sz="975" b="1" i="0">
                <a:solidFill>
                  <a:srgbClr val="1769AA"/>
                </a:solidFill>
                <a:latin typeface="Nimbus Sans"/>
                <a:ea typeface="Nimbus Sans"/>
                <a:cs typeface="Nimbus Sans"/>
              </a:rPr>
              <a:t>Design implication</a:t>
            </a:r>
          </a:p>
        </p:txBody>
      </p:sp>
      <p:sp>
        <p:nvSpPr>
          <p:cNvPr id="46" name="">
            <a:extLst xmlns:a="http://schemas.openxmlformats.org/drawingml/2006/main">
              <a:ext uri="{FF2B5EF4-FFF2-40B4-BE49-F238E27FC236}">
                <a16:creationId xmlns:a16="http://schemas.microsoft.com/office/drawing/2014/main" id="{9F125759-90CB-47F9-B656-7D3EBEEEDB5D}"/>
              </a:ext>
            </a:extLst>
          </p:cNvPr>
          <p:cNvSpPr>
            <a:spLocks xmlns:a="http://schemas.openxmlformats.org/drawingml/2006/main" noGrp="1"/>
          </p:cNvSpPr>
          <p:nvPr/>
        </p:nvSpPr>
        <p:spPr>
          <a:xfrm xmlns:a="http://schemas.openxmlformats.org/drawingml/2006/main">
            <a:off x="2152650" y="5905500"/>
            <a:ext cx="94869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0" i="0">
                <a:solidFill>
                  <a:srgbClr val="071D33"/>
                </a:solidFill>
                <a:latin typeface="Nimbus Roman"/>
                <a:ea typeface="Nimbus Roman"/>
                <a:cs typeface="Nimbus Roman"/>
              </a:defRPr>
            </a:defPPr>
            <a:lvl1pPr algn="l">
              <a:defRPr sz="1350" b="0" i="0">
                <a:solidFill>
                  <a:srgbClr val="071D33"/>
                </a:solidFill>
                <a:latin typeface="Nimbus Roman"/>
                <a:ea typeface="Nimbus Roman"/>
                <a:cs typeface="Nimbus Roman"/>
              </a:defRPr>
            </a:lvl1pPr>
            <a:lvl2pPr algn="l">
              <a:defRPr sz="1350" b="0" i="0">
                <a:solidFill>
                  <a:srgbClr val="071D33"/>
                </a:solidFill>
                <a:latin typeface="Nimbus Roman"/>
                <a:ea typeface="Nimbus Roman"/>
                <a:cs typeface="Nimbus Roman"/>
              </a:defRPr>
            </a:lvl2pPr>
            <a:lvl3pPr algn="l">
              <a:defRPr sz="1350" b="0" i="0">
                <a:solidFill>
                  <a:srgbClr val="071D33"/>
                </a:solidFill>
                <a:latin typeface="Nimbus Roman"/>
                <a:ea typeface="Nimbus Roman"/>
                <a:cs typeface="Nimbus Roman"/>
              </a:defRPr>
            </a:lvl3pPr>
            <a:lvl4pPr algn="l">
              <a:defRPr sz="1350" b="0" i="0">
                <a:solidFill>
                  <a:srgbClr val="071D33"/>
                </a:solidFill>
                <a:latin typeface="Nimbus Roman"/>
                <a:ea typeface="Nimbus Roman"/>
                <a:cs typeface="Nimbus Roman"/>
              </a:defRPr>
            </a:lvl4pPr>
            <a:lvl5pPr algn="l">
              <a:defRPr sz="1350" b="0" i="0">
                <a:solidFill>
                  <a:srgbClr val="071D33"/>
                </a:solidFill>
                <a:latin typeface="Nimbus Roman"/>
                <a:ea typeface="Nimbus Roman"/>
                <a:cs typeface="Nimbus Roman"/>
              </a:defRPr>
            </a:lvl5pPr>
            <a:lvl6pPr algn="l">
              <a:defRPr sz="1350" b="0" i="0">
                <a:solidFill>
                  <a:srgbClr val="071D33"/>
                </a:solidFill>
                <a:latin typeface="Nimbus Roman"/>
                <a:ea typeface="Nimbus Roman"/>
                <a:cs typeface="Nimbus Roman"/>
              </a:defRPr>
            </a:lvl6pPr>
            <a:lvl7pPr algn="l">
              <a:defRPr sz="1350" b="0" i="0">
                <a:solidFill>
                  <a:srgbClr val="071D33"/>
                </a:solidFill>
                <a:latin typeface="Nimbus Roman"/>
                <a:ea typeface="Nimbus Roman"/>
                <a:cs typeface="Nimbus Roman"/>
              </a:defRPr>
            </a:lvl7pPr>
            <a:lvl8pPr algn="l">
              <a:defRPr sz="1350" b="0" i="0">
                <a:solidFill>
                  <a:srgbClr val="071D33"/>
                </a:solidFill>
                <a:latin typeface="Nimbus Roman"/>
                <a:ea typeface="Nimbus Roman"/>
                <a:cs typeface="Nimbus Roman"/>
              </a:defRPr>
            </a:lvl8pPr>
            <a:lvl9pPr algn="l">
              <a:defRPr sz="1350" b="0" i="0">
                <a:solidFill>
                  <a:srgbClr val="071D33"/>
                </a:solidFill>
                <a:latin typeface="Nimbus Roman"/>
                <a:ea typeface="Nimbus Roman"/>
                <a:cs typeface="Nimbus Roman"/>
              </a:defRPr>
            </a:lvl9pPr>
          </a:lstStyle>
          <a:p xmlns:a="http://schemas.openxmlformats.org/drawingml/2006/main">
            <a:pPr algn="l">
              <a:defRPr sz="1350" b="0" i="0">
                <a:solidFill>
                  <a:srgbClr val="071D33"/>
                </a:solidFill>
                <a:latin typeface="Nimbus Roman"/>
                <a:ea typeface="Nimbus Roman"/>
                <a:cs typeface="Nimbus Roman"/>
              </a:defRPr>
            </a:pPr>
            <a:r>
              <a:rPr sz="1350" b="0" i="0">
                <a:solidFill>
                  <a:srgbClr val="071D33"/>
                </a:solidFill>
                <a:latin typeface="Nimbus Roman"/>
                <a:ea typeface="Nimbus Roman"/>
                <a:cs typeface="Nimbus Roman"/>
              </a:rPr>
              <a:t>Keep the shared retrieval and evidence layer. Validate a dedicated workflow for Medical Affairs before expanding audience specific automation.</a:t>
            </a:r>
          </a:p>
        </p:txBody>
      </p:sp>
      <p:sp>
        <p:nvSpPr>
          <p:cNvPr id="47" name="">
            <a:extLst xmlns:a="http://schemas.openxmlformats.org/drawingml/2006/main">
              <a:ext uri="{FF2B5EF4-FFF2-40B4-BE49-F238E27FC236}">
                <a16:creationId xmlns:a16="http://schemas.microsoft.com/office/drawing/2014/main" id="{3D05326F-732A-4780-AFDA-6F8A3F687BFB}"/>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48" name="">
            <a:extLst xmlns:a="http://schemas.openxmlformats.org/drawingml/2006/main">
              <a:ext uri="{FF2B5EF4-FFF2-40B4-BE49-F238E27FC236}">
                <a16:creationId xmlns:a16="http://schemas.microsoft.com/office/drawing/2014/main" id="{C50E29F9-7C69-4CAE-A2EE-C067A23BD7DA}"/>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49" name="">
            <a:extLst xmlns:a="http://schemas.openxmlformats.org/drawingml/2006/main">
              <a:ext uri="{FF2B5EF4-FFF2-40B4-BE49-F238E27FC236}">
                <a16:creationId xmlns:a16="http://schemas.microsoft.com/office/drawing/2014/main" id="{2C35490A-601F-4F89-B16F-E91F8CF01327}"/>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Priority reflects the proposed commercial sequence, not confirmed demand</a:t>
            </a:r>
          </a:p>
        </p:txBody>
      </p:sp>
    </p:spTree>
    <p:extLst>
      <p:ext uri="{BB962C8B-B14F-4D97-AF65-F5344CB8AC3E}">
        <p14:creationId xmlns:p14="http://schemas.microsoft.com/office/powerpoint/2010/main" val="22853171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54" name="">
            <a:extLst xmlns:a="http://schemas.openxmlformats.org/drawingml/2006/main">
              <a:ext uri="{FF2B5EF4-FFF2-40B4-BE49-F238E27FC236}">
                <a16:creationId xmlns:a16="http://schemas.microsoft.com/office/drawing/2014/main" id="{05CCBA46-E28A-4B90-A6DC-D489B35A7178}"/>
              </a:ext>
            </a:extLst>
          </p:cNvPr>
          <p:cNvCxnSpPr>
            <a:stCxn xmlns:a="http://schemas.openxmlformats.org/drawingml/2006/main" id="24" idx="3"/>
            <a:endCxn xmlns:a="http://schemas.openxmlformats.org/drawingml/2006/main" id="39" idx="1"/>
          </p:cNvCxnSpPr>
          <p:nvPr/>
        </p:nvCxnSpPr>
        <p:spPr>
          <a:xfrm xmlns:a="http://schemas.openxmlformats.org/drawingml/2006/main">
            <a:off x="5257800" y="3114675"/>
            <a:ext cx="4781550" cy="1704975"/>
          </a:xfrm>
          <a:prstGeom xmlns:a="http://schemas.openxmlformats.org/drawingml/2006/main" prst="bentConnector4">
            <a:avLst/>
          </a:prstGeom>
          <a:ln xmlns:a="http://schemas.openxmlformats.org/drawingml/2006/main" w="11430">
            <a:solidFill>
              <a:srgbClr val="5E6A76"/>
            </a:solidFill>
            <a:prstDash val="solid"/>
            <a:tailEnd type="arrow" w="med" len="med"/>
          </a:ln>
        </p:spPr>
      </p:cxnSp>
      <p:cxnSp>
        <p:nvCxnSpPr>
          <p:cNvPr id="53" name="">
            <a:extLst xmlns:a="http://schemas.openxmlformats.org/drawingml/2006/main">
              <a:ext uri="{FF2B5EF4-FFF2-40B4-BE49-F238E27FC236}">
                <a16:creationId xmlns:a16="http://schemas.microsoft.com/office/drawing/2014/main" id="{E221CAE7-FE44-4B3F-A4BB-5E02BA763955}"/>
              </a:ext>
            </a:extLst>
          </p:cNvPr>
          <p:cNvCxnSpPr>
            <a:stCxn xmlns:a="http://schemas.openxmlformats.org/drawingml/2006/main" id="24" idx="3"/>
            <a:endCxn xmlns:a="http://schemas.openxmlformats.org/drawingml/2006/main" id="35" idx="1"/>
          </p:cNvCxnSpPr>
          <p:nvPr/>
        </p:nvCxnSpPr>
        <p:spPr>
          <a:xfrm xmlns:a="http://schemas.openxmlformats.org/drawingml/2006/main">
            <a:off x="5257800" y="3114675"/>
            <a:ext cx="2781300" cy="1704975"/>
          </a:xfrm>
          <a:prstGeom xmlns:a="http://schemas.openxmlformats.org/drawingml/2006/main" prst="bentConnector4">
            <a:avLst/>
          </a:prstGeom>
          <a:ln xmlns:a="http://schemas.openxmlformats.org/drawingml/2006/main" w="11430">
            <a:solidFill>
              <a:srgbClr val="167C80"/>
            </a:solidFill>
            <a:prstDash val="solid"/>
            <a:tailEnd type="arrow" w="med" len="med"/>
          </a:ln>
        </p:spPr>
      </p:cxnSp>
      <p:cxnSp>
        <p:nvCxnSpPr>
          <p:cNvPr id="52" name="">
            <a:extLst xmlns:a="http://schemas.openxmlformats.org/drawingml/2006/main">
              <a:ext uri="{FF2B5EF4-FFF2-40B4-BE49-F238E27FC236}">
                <a16:creationId xmlns:a16="http://schemas.microsoft.com/office/drawing/2014/main" id="{C1DC4693-179E-4D65-9351-00AABA0A9B23}"/>
              </a:ext>
            </a:extLst>
          </p:cNvPr>
          <p:cNvCxnSpPr>
            <a:stCxn xmlns:a="http://schemas.openxmlformats.org/drawingml/2006/main" id="31" idx="3"/>
            <a:endCxn xmlns:a="http://schemas.openxmlformats.org/drawingml/2006/main" id="37" idx="1"/>
          </p:cNvCxnSpPr>
          <p:nvPr/>
        </p:nvCxnSpPr>
        <p:spPr>
          <a:xfrm xmlns:a="http://schemas.openxmlformats.org/drawingml/2006/main" flipV="1">
            <a:off x="7315200" y="4048125"/>
            <a:ext cx="723900" cy="161925"/>
          </a:xfrm>
          <a:prstGeom xmlns:a="http://schemas.openxmlformats.org/drawingml/2006/main" prst="bentConnector3">
            <a:avLst>
              <a:gd name="adj1" fmla="val 50000"/>
            </a:avLst>
          </a:prstGeom>
          <a:ln xmlns:a="http://schemas.openxmlformats.org/drawingml/2006/main" w="11430">
            <a:solidFill>
              <a:srgbClr val="B47A24"/>
            </a:solidFill>
            <a:prstDash val="solid"/>
            <a:tailEnd type="arrow" w="med" len="med"/>
          </a:ln>
        </p:spPr>
      </p:cxnSp>
      <p:cxnSp>
        <p:nvCxnSpPr>
          <p:cNvPr id="51" name="">
            <a:extLst xmlns:a="http://schemas.openxmlformats.org/drawingml/2006/main">
              <a:ext uri="{FF2B5EF4-FFF2-40B4-BE49-F238E27FC236}">
                <a16:creationId xmlns:a16="http://schemas.microsoft.com/office/drawing/2014/main" id="{F14ED4BC-43A0-4CFA-9EA9-A29FFCA8B7E6}"/>
              </a:ext>
            </a:extLst>
          </p:cNvPr>
          <p:cNvCxnSpPr>
            <a:stCxn xmlns:a="http://schemas.openxmlformats.org/drawingml/2006/main" id="29" idx="3"/>
            <a:endCxn xmlns:a="http://schemas.openxmlformats.org/drawingml/2006/main" id="37" idx="1"/>
          </p:cNvCxnSpPr>
          <p:nvPr/>
        </p:nvCxnSpPr>
        <p:spPr>
          <a:xfrm xmlns:a="http://schemas.openxmlformats.org/drawingml/2006/main">
            <a:off x="7315200" y="3133725"/>
            <a:ext cx="723900" cy="914400"/>
          </a:xfrm>
          <a:prstGeom xmlns:a="http://schemas.openxmlformats.org/drawingml/2006/main" prst="bentConnector3">
            <a:avLst>
              <a:gd name="adj1" fmla="val 50000"/>
            </a:avLst>
          </a:prstGeom>
          <a:ln xmlns:a="http://schemas.openxmlformats.org/drawingml/2006/main" w="11430">
            <a:solidFill>
              <a:srgbClr val="B47A24"/>
            </a:solidFill>
            <a:prstDash val="solid"/>
            <a:tailEnd type="arrow" w="med" len="med"/>
          </a:ln>
        </p:spPr>
      </p:cxnSp>
      <p:cxnSp>
        <p:nvCxnSpPr>
          <p:cNvPr id="50" name="">
            <a:extLst xmlns:a="http://schemas.openxmlformats.org/drawingml/2006/main">
              <a:ext uri="{FF2B5EF4-FFF2-40B4-BE49-F238E27FC236}">
                <a16:creationId xmlns:a16="http://schemas.microsoft.com/office/drawing/2014/main" id="{8024F30F-081F-4F1D-ACEE-DB184D52247E}"/>
              </a:ext>
            </a:extLst>
          </p:cNvPr>
          <p:cNvCxnSpPr>
            <a:stCxn xmlns:a="http://schemas.openxmlformats.org/drawingml/2006/main" id="29" idx="3"/>
            <a:endCxn xmlns:a="http://schemas.openxmlformats.org/drawingml/2006/main" id="33" idx="1"/>
          </p:cNvCxnSpPr>
          <p:nvPr/>
        </p:nvCxnSpPr>
        <p:spPr>
          <a:xfrm xmlns:a="http://schemas.openxmlformats.org/drawingml/2006/main" flipV="1">
            <a:off x="7315200" y="2219325"/>
            <a:ext cx="723900" cy="914400"/>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49" name="">
            <a:extLst xmlns:a="http://schemas.openxmlformats.org/drawingml/2006/main">
              <a:ext uri="{FF2B5EF4-FFF2-40B4-BE49-F238E27FC236}">
                <a16:creationId xmlns:a16="http://schemas.microsoft.com/office/drawing/2014/main" id="{D6812DED-4207-4AD5-96C7-04C3F4F7DF66}"/>
              </a:ext>
            </a:extLst>
          </p:cNvPr>
          <p:cNvCxnSpPr>
            <a:stCxn xmlns:a="http://schemas.openxmlformats.org/drawingml/2006/main" id="27" idx="3"/>
            <a:endCxn xmlns:a="http://schemas.openxmlformats.org/drawingml/2006/main" id="33" idx="1"/>
          </p:cNvCxnSpPr>
          <p:nvPr/>
        </p:nvCxnSpPr>
        <p:spPr>
          <a:xfrm xmlns:a="http://schemas.openxmlformats.org/drawingml/2006/main">
            <a:off x="7315200" y="2200275"/>
            <a:ext cx="723900" cy="19050"/>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48" name="">
            <a:extLst xmlns:a="http://schemas.openxmlformats.org/drawingml/2006/main">
              <a:ext uri="{FF2B5EF4-FFF2-40B4-BE49-F238E27FC236}">
                <a16:creationId xmlns:a16="http://schemas.microsoft.com/office/drawing/2014/main" id="{A809760E-4177-4CAD-8B20-564BF202B97E}"/>
              </a:ext>
            </a:extLst>
          </p:cNvPr>
          <p:cNvCxnSpPr>
            <a:stCxn xmlns:a="http://schemas.openxmlformats.org/drawingml/2006/main" id="24" idx="3"/>
            <a:endCxn xmlns:a="http://schemas.openxmlformats.org/drawingml/2006/main" id="31" idx="1"/>
          </p:cNvCxnSpPr>
          <p:nvPr/>
        </p:nvCxnSpPr>
        <p:spPr>
          <a:xfrm xmlns:a="http://schemas.openxmlformats.org/drawingml/2006/main">
            <a:off x="5257800" y="3114675"/>
            <a:ext cx="647700" cy="1095375"/>
          </a:xfrm>
          <a:prstGeom xmlns:a="http://schemas.openxmlformats.org/drawingml/2006/main" prst="bentConnector3">
            <a:avLst>
              <a:gd name="adj1" fmla="val 50000"/>
            </a:avLst>
          </a:prstGeom>
          <a:ln xmlns:a="http://schemas.openxmlformats.org/drawingml/2006/main" w="14288">
            <a:solidFill>
              <a:srgbClr val="B47A24"/>
            </a:solidFill>
            <a:prstDash val="solid"/>
            <a:tailEnd type="arrow" w="med" len="med"/>
          </a:ln>
        </p:spPr>
      </p:cxnSp>
      <p:cxnSp>
        <p:nvCxnSpPr>
          <p:cNvPr id="47" name="">
            <a:extLst xmlns:a="http://schemas.openxmlformats.org/drawingml/2006/main">
              <a:ext uri="{FF2B5EF4-FFF2-40B4-BE49-F238E27FC236}">
                <a16:creationId xmlns:a16="http://schemas.microsoft.com/office/drawing/2014/main" id="{135A8CE9-B47C-4780-B97A-26CF69DDFB1F}"/>
              </a:ext>
            </a:extLst>
          </p:cNvPr>
          <p:cNvCxnSpPr>
            <a:stCxn xmlns:a="http://schemas.openxmlformats.org/drawingml/2006/main" id="24" idx="3"/>
            <a:endCxn xmlns:a="http://schemas.openxmlformats.org/drawingml/2006/main" id="29" idx="1"/>
          </p:cNvCxnSpPr>
          <p:nvPr/>
        </p:nvCxnSpPr>
        <p:spPr>
          <a:xfrm xmlns:a="http://schemas.openxmlformats.org/drawingml/2006/main">
            <a:off x="5257800" y="3114675"/>
            <a:ext cx="647700" cy="19050"/>
          </a:xfrm>
          <a:prstGeom xmlns:a="http://schemas.openxmlformats.org/drawingml/2006/main" prst="bentConnector3">
            <a:avLst>
              <a:gd name="adj1" fmla="val 50000"/>
            </a:avLst>
          </a:prstGeom>
          <a:ln xmlns:a="http://schemas.openxmlformats.org/drawingml/2006/main" w="14288">
            <a:solidFill>
              <a:srgbClr val="B47A24"/>
            </a:solidFill>
            <a:prstDash val="solid"/>
            <a:tailEnd type="arrow" w="med" len="med"/>
          </a:ln>
        </p:spPr>
      </p:cxnSp>
      <p:cxnSp>
        <p:nvCxnSpPr>
          <p:cNvPr id="46" name="">
            <a:extLst xmlns:a="http://schemas.openxmlformats.org/drawingml/2006/main">
              <a:ext uri="{FF2B5EF4-FFF2-40B4-BE49-F238E27FC236}">
                <a16:creationId xmlns:a16="http://schemas.microsoft.com/office/drawing/2014/main" id="{2B44E1B9-9673-440A-A29B-EDC814407C00}"/>
              </a:ext>
            </a:extLst>
          </p:cNvPr>
          <p:cNvCxnSpPr>
            <a:stCxn xmlns:a="http://schemas.openxmlformats.org/drawingml/2006/main" id="24" idx="3"/>
            <a:endCxn xmlns:a="http://schemas.openxmlformats.org/drawingml/2006/main" id="27" idx="1"/>
          </p:cNvCxnSpPr>
          <p:nvPr/>
        </p:nvCxnSpPr>
        <p:spPr>
          <a:xfrm xmlns:a="http://schemas.openxmlformats.org/drawingml/2006/main" flipV="1">
            <a:off x="5257800" y="2200275"/>
            <a:ext cx="647700" cy="914400"/>
          </a:xfrm>
          <a:prstGeom xmlns:a="http://schemas.openxmlformats.org/drawingml/2006/main" prst="bentConnector3">
            <a:avLst>
              <a:gd name="adj1" fmla="val 50000"/>
            </a:avLst>
          </a:prstGeom>
          <a:ln xmlns:a="http://schemas.openxmlformats.org/drawingml/2006/main" w="14288">
            <a:solidFill>
              <a:srgbClr val="B47A24"/>
            </a:solidFill>
            <a:prstDash val="solid"/>
            <a:tailEnd type="arrow" w="med" len="med"/>
          </a:ln>
        </p:spPr>
      </p:cxnSp>
      <p:cxnSp>
        <p:nvCxnSpPr>
          <p:cNvPr id="45" name="">
            <a:extLst xmlns:a="http://schemas.openxmlformats.org/drawingml/2006/main">
              <a:ext uri="{FF2B5EF4-FFF2-40B4-BE49-F238E27FC236}">
                <a16:creationId xmlns:a16="http://schemas.microsoft.com/office/drawing/2014/main" id="{2EDEB566-EDE6-49B0-8919-A5E349B5F6DC}"/>
              </a:ext>
            </a:extLst>
          </p:cNvPr>
          <p:cNvCxnSpPr>
            <a:stCxn xmlns:a="http://schemas.openxmlformats.org/drawingml/2006/main" id="21" idx="3"/>
            <a:endCxn xmlns:a="http://schemas.openxmlformats.org/drawingml/2006/main" id="24" idx="1"/>
          </p:cNvCxnSpPr>
          <p:nvPr/>
        </p:nvCxnSpPr>
        <p:spPr>
          <a:xfrm xmlns:a="http://schemas.openxmlformats.org/drawingml/2006/main" flipV="1">
            <a:off x="3314700" y="3114675"/>
            <a:ext cx="647700" cy="9525"/>
          </a:xfrm>
          <a:prstGeom xmlns:a="http://schemas.openxmlformats.org/drawingml/2006/main" prst="bentConnector3">
            <a:avLst>
              <a:gd name="adj1" fmla="val 50000"/>
            </a:avLst>
          </a:prstGeom>
          <a:ln xmlns:a="http://schemas.openxmlformats.org/drawingml/2006/main" w="17145">
            <a:solidFill>
              <a:srgbClr val="167C80"/>
            </a:solidFill>
            <a:prstDash val="solid"/>
            <a:tailEnd type="arrow" w="med" len="med"/>
          </a:ln>
        </p:spPr>
      </p:cxnSp>
      <p:cxnSp>
        <p:nvCxnSpPr>
          <p:cNvPr id="44" name="">
            <a:extLst xmlns:a="http://schemas.openxmlformats.org/drawingml/2006/main">
              <a:ext uri="{FF2B5EF4-FFF2-40B4-BE49-F238E27FC236}">
                <a16:creationId xmlns:a16="http://schemas.microsoft.com/office/drawing/2014/main" id="{01ECC579-1EC2-4D5B-85DC-18F9B0239A13}"/>
              </a:ext>
            </a:extLst>
          </p:cNvPr>
          <p:cNvCxnSpPr>
            <a:stCxn xmlns:a="http://schemas.openxmlformats.org/drawingml/2006/main" id="19" idx="3"/>
            <a:endCxn xmlns:a="http://schemas.openxmlformats.org/drawingml/2006/main" id="21" idx="1"/>
          </p:cNvCxnSpPr>
          <p:nvPr/>
        </p:nvCxnSpPr>
        <p:spPr>
          <a:xfrm xmlns:a="http://schemas.openxmlformats.org/drawingml/2006/main" flipV="1">
            <a:off x="1619250" y="3124200"/>
            <a:ext cx="514350" cy="885825"/>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43" name="">
            <a:extLst xmlns:a="http://schemas.openxmlformats.org/drawingml/2006/main">
              <a:ext uri="{FF2B5EF4-FFF2-40B4-BE49-F238E27FC236}">
                <a16:creationId xmlns:a16="http://schemas.microsoft.com/office/drawing/2014/main" id="{39173974-8417-4F54-A677-AEF644B84BEA}"/>
              </a:ext>
            </a:extLst>
          </p:cNvPr>
          <p:cNvCxnSpPr>
            <a:stCxn xmlns:a="http://schemas.openxmlformats.org/drawingml/2006/main" id="17" idx="3"/>
            <a:endCxn xmlns:a="http://schemas.openxmlformats.org/drawingml/2006/main" id="21" idx="1"/>
          </p:cNvCxnSpPr>
          <p:nvPr/>
        </p:nvCxnSpPr>
        <p:spPr>
          <a:xfrm xmlns:a="http://schemas.openxmlformats.org/drawingml/2006/main" flipV="1">
            <a:off x="1619250" y="3124200"/>
            <a:ext cx="514350" cy="9525"/>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42" name="">
            <a:extLst xmlns:a="http://schemas.openxmlformats.org/drawingml/2006/main">
              <a:ext uri="{FF2B5EF4-FFF2-40B4-BE49-F238E27FC236}">
                <a16:creationId xmlns:a16="http://schemas.microsoft.com/office/drawing/2014/main" id="{09ED08CB-86C1-497A-9FCE-5C60D7668522}"/>
              </a:ext>
            </a:extLst>
          </p:cNvPr>
          <p:cNvCxnSpPr>
            <a:stCxn xmlns:a="http://schemas.openxmlformats.org/drawingml/2006/main" id="15" idx="3"/>
            <a:endCxn xmlns:a="http://schemas.openxmlformats.org/drawingml/2006/main" id="21" idx="1"/>
          </p:cNvCxnSpPr>
          <p:nvPr/>
        </p:nvCxnSpPr>
        <p:spPr>
          <a:xfrm xmlns:a="http://schemas.openxmlformats.org/drawingml/2006/main">
            <a:off x="1619250" y="2257425"/>
            <a:ext cx="514350" cy="866775"/>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sp>
        <p:nvSpPr>
          <p:cNvPr id="66" name="">
            <a:extLst xmlns:a="http://schemas.openxmlformats.org/drawingml/2006/main">
              <a:ext uri="{FF2B5EF4-FFF2-40B4-BE49-F238E27FC236}">
                <a16:creationId xmlns:a16="http://schemas.microsoft.com/office/drawing/2014/main" id="{8066A7F1-F565-41F0-9945-EA122A87EC75}"/>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Current system architecture</a:t>
            </a:r>
          </a:p>
        </p:txBody>
      </p:sp>
      <p:sp>
        <p:nvSpPr>
          <p:cNvPr id="2" name="">
            <a:extLst xmlns:a="http://schemas.openxmlformats.org/drawingml/2006/main">
              <a:ext uri="{FF2B5EF4-FFF2-40B4-BE49-F238E27FC236}">
                <a16:creationId xmlns:a16="http://schemas.microsoft.com/office/drawing/2014/main" id="{C1C00E26-2454-4A5B-9672-1B12249ED46C}"/>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06</a:t>
            </a:r>
          </a:p>
        </p:txBody>
      </p:sp>
      <p:sp>
        <p:nvSpPr>
          <p:cNvPr id="3" name="">
            <a:extLst xmlns:a="http://schemas.openxmlformats.org/drawingml/2006/main">
              <a:ext uri="{FF2B5EF4-FFF2-40B4-BE49-F238E27FC236}">
                <a16:creationId xmlns:a16="http://schemas.microsoft.com/office/drawing/2014/main" id="{F31BB4F1-58A0-49AD-BE22-C6CECEE97147}"/>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The production path separates user experience, orchestration, model tasks, public data and retained application data</a:t>
            </a:r>
          </a:p>
        </p:txBody>
      </p:sp>
      <p:sp>
        <p:nvSpPr>
          <p:cNvPr id="4" name="">
            <a:extLst xmlns:a="http://schemas.openxmlformats.org/drawingml/2006/main">
              <a:ext uri="{FF2B5EF4-FFF2-40B4-BE49-F238E27FC236}">
                <a16:creationId xmlns:a16="http://schemas.microsoft.com/office/drawing/2014/main" id="{0C2C7079-7F77-40F7-81AB-555D3FD394C2}"/>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5E43F71F-58CB-4F8E-A327-D219A0453CB6}"/>
              </a:ext>
            </a:extLst>
          </p:cNvPr>
          <p:cNvSpPr>
            <a:spLocks xmlns:a="http://schemas.openxmlformats.org/drawingml/2006/main" noGrp="1"/>
          </p:cNvSpPr>
          <p:nvPr/>
        </p:nvSpPr>
        <p:spPr>
          <a:xfrm xmlns:a="http://schemas.openxmlformats.org/drawingml/2006/main">
            <a:off x="552450" y="1390650"/>
            <a:ext cx="1066800" cy="26670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6" name="">
            <a:extLst xmlns:a="http://schemas.openxmlformats.org/drawingml/2006/main">
              <a:ext uri="{FF2B5EF4-FFF2-40B4-BE49-F238E27FC236}">
                <a16:creationId xmlns:a16="http://schemas.microsoft.com/office/drawing/2014/main" id="{AD3C9F5B-0EBE-4A13-BD96-66B74F7B72FB}"/>
              </a:ext>
            </a:extLst>
          </p:cNvPr>
          <p:cNvSpPr>
            <a:spLocks xmlns:a="http://schemas.openxmlformats.org/drawingml/2006/main" noGrp="1"/>
          </p:cNvSpPr>
          <p:nvPr/>
        </p:nvSpPr>
        <p:spPr>
          <a:xfrm xmlns:a="http://schemas.openxmlformats.org/drawingml/2006/main">
            <a:off x="647700" y="1457325"/>
            <a:ext cx="8763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CHANNELS</a:t>
            </a:r>
          </a:p>
        </p:txBody>
      </p:sp>
      <p:sp>
        <p:nvSpPr>
          <p:cNvPr id="7" name="">
            <a:extLst xmlns:a="http://schemas.openxmlformats.org/drawingml/2006/main">
              <a:ext uri="{FF2B5EF4-FFF2-40B4-BE49-F238E27FC236}">
                <a16:creationId xmlns:a16="http://schemas.microsoft.com/office/drawing/2014/main" id="{59AD9737-440F-447E-BC27-CE3C559E8FA5}"/>
              </a:ext>
            </a:extLst>
          </p:cNvPr>
          <p:cNvSpPr>
            <a:spLocks xmlns:a="http://schemas.openxmlformats.org/drawingml/2006/main" noGrp="1"/>
          </p:cNvSpPr>
          <p:nvPr/>
        </p:nvSpPr>
        <p:spPr>
          <a:xfrm xmlns:a="http://schemas.openxmlformats.org/drawingml/2006/main">
            <a:off x="2133600" y="1390650"/>
            <a:ext cx="1181100" cy="266700"/>
          </a:xfrm>
          <a:prstGeom xmlns:a="http://schemas.openxmlformats.org/drawingml/2006/main" prst="rect">
            <a:avLst/>
          </a:prstGeom>
          <a:solidFill xmlns:a="http://schemas.openxmlformats.org/drawingml/2006/main">
            <a:srgbClr val="1769AA"/>
          </a:solidFill>
          <a:ln xmlns:a="http://schemas.openxmlformats.org/drawingml/2006/main" w="0">
            <a:solidFill>
              <a:srgbClr val="1769AA"/>
            </a:solidFill>
            <a:prstDash val="solid"/>
          </a:ln>
        </p:spPr>
      </p:sp>
      <p:sp>
        <p:nvSpPr>
          <p:cNvPr id="8" name="">
            <a:extLst xmlns:a="http://schemas.openxmlformats.org/drawingml/2006/main">
              <a:ext uri="{FF2B5EF4-FFF2-40B4-BE49-F238E27FC236}">
                <a16:creationId xmlns:a16="http://schemas.microsoft.com/office/drawing/2014/main" id="{0CE2E5E1-4B43-41F9-8E56-4116A37ACF3B}"/>
              </a:ext>
            </a:extLst>
          </p:cNvPr>
          <p:cNvSpPr>
            <a:spLocks xmlns:a="http://schemas.openxmlformats.org/drawingml/2006/main" noGrp="1"/>
          </p:cNvSpPr>
          <p:nvPr/>
        </p:nvSpPr>
        <p:spPr>
          <a:xfrm xmlns:a="http://schemas.openxmlformats.org/drawingml/2006/main">
            <a:off x="2228850" y="1457325"/>
            <a:ext cx="9906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EXPERIENCE</a:t>
            </a:r>
          </a:p>
        </p:txBody>
      </p:sp>
      <p:sp>
        <p:nvSpPr>
          <p:cNvPr id="9" name="">
            <a:extLst xmlns:a="http://schemas.openxmlformats.org/drawingml/2006/main">
              <a:ext uri="{FF2B5EF4-FFF2-40B4-BE49-F238E27FC236}">
                <a16:creationId xmlns:a16="http://schemas.microsoft.com/office/drawing/2014/main" id="{AEEC7790-8F16-4ABC-9875-6893137D11BA}"/>
              </a:ext>
            </a:extLst>
          </p:cNvPr>
          <p:cNvSpPr>
            <a:spLocks xmlns:a="http://schemas.openxmlformats.org/drawingml/2006/main" noGrp="1"/>
          </p:cNvSpPr>
          <p:nvPr/>
        </p:nvSpPr>
        <p:spPr>
          <a:xfrm xmlns:a="http://schemas.openxmlformats.org/drawingml/2006/main">
            <a:off x="3962400" y="1390650"/>
            <a:ext cx="1295400" cy="266700"/>
          </a:xfrm>
          <a:prstGeom xmlns:a="http://schemas.openxmlformats.org/drawingml/2006/main" prst="rect">
            <a:avLst/>
          </a:prstGeom>
          <a:solidFill xmlns:a="http://schemas.openxmlformats.org/drawingml/2006/main">
            <a:srgbClr val="167C80"/>
          </a:solidFill>
          <a:ln xmlns:a="http://schemas.openxmlformats.org/drawingml/2006/main" w="0">
            <a:solidFill>
              <a:srgbClr val="167C80"/>
            </a:solidFill>
            <a:prstDash val="solid"/>
          </a:ln>
        </p:spPr>
      </p:sp>
      <p:sp>
        <p:nvSpPr>
          <p:cNvPr id="10" name="">
            <a:extLst xmlns:a="http://schemas.openxmlformats.org/drawingml/2006/main">
              <a:ext uri="{FF2B5EF4-FFF2-40B4-BE49-F238E27FC236}">
                <a16:creationId xmlns:a16="http://schemas.microsoft.com/office/drawing/2014/main" id="{C2F10496-F896-4DC5-9DD3-EB327E61CFD4}"/>
              </a:ext>
            </a:extLst>
          </p:cNvPr>
          <p:cNvSpPr>
            <a:spLocks xmlns:a="http://schemas.openxmlformats.org/drawingml/2006/main" noGrp="1"/>
          </p:cNvSpPr>
          <p:nvPr/>
        </p:nvSpPr>
        <p:spPr>
          <a:xfrm xmlns:a="http://schemas.openxmlformats.org/drawingml/2006/main">
            <a:off x="4057650" y="1457325"/>
            <a:ext cx="11049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ORCHESTRATION</a:t>
            </a:r>
          </a:p>
        </p:txBody>
      </p:sp>
      <p:sp>
        <p:nvSpPr>
          <p:cNvPr id="11" name="">
            <a:extLst xmlns:a="http://schemas.openxmlformats.org/drawingml/2006/main">
              <a:ext uri="{FF2B5EF4-FFF2-40B4-BE49-F238E27FC236}">
                <a16:creationId xmlns:a16="http://schemas.microsoft.com/office/drawing/2014/main" id="{3B806A43-E0F5-4419-86D6-9134C46ABEEA}"/>
              </a:ext>
            </a:extLst>
          </p:cNvPr>
          <p:cNvSpPr>
            <a:spLocks xmlns:a="http://schemas.openxmlformats.org/drawingml/2006/main" noGrp="1"/>
          </p:cNvSpPr>
          <p:nvPr/>
        </p:nvSpPr>
        <p:spPr>
          <a:xfrm xmlns:a="http://schemas.openxmlformats.org/drawingml/2006/main">
            <a:off x="5905500" y="1390650"/>
            <a:ext cx="1409700" cy="266700"/>
          </a:xfrm>
          <a:prstGeom xmlns:a="http://schemas.openxmlformats.org/drawingml/2006/main" prst="rect">
            <a:avLst/>
          </a:prstGeom>
          <a:solidFill xmlns:a="http://schemas.openxmlformats.org/drawingml/2006/main">
            <a:srgbClr val="B47A24"/>
          </a:solidFill>
          <a:ln xmlns:a="http://schemas.openxmlformats.org/drawingml/2006/main" w="0">
            <a:solidFill>
              <a:srgbClr val="B47A24"/>
            </a:solidFill>
            <a:prstDash val="solid"/>
          </a:ln>
        </p:spPr>
      </p:sp>
      <p:sp>
        <p:nvSpPr>
          <p:cNvPr id="12" name="">
            <a:extLst xmlns:a="http://schemas.openxmlformats.org/drawingml/2006/main">
              <a:ext uri="{FF2B5EF4-FFF2-40B4-BE49-F238E27FC236}">
                <a16:creationId xmlns:a16="http://schemas.microsoft.com/office/drawing/2014/main" id="{49A755C1-C0D6-4844-9F14-4860E206C7A1}"/>
              </a:ext>
            </a:extLst>
          </p:cNvPr>
          <p:cNvSpPr>
            <a:spLocks xmlns:a="http://schemas.openxmlformats.org/drawingml/2006/main" noGrp="1"/>
          </p:cNvSpPr>
          <p:nvPr/>
        </p:nvSpPr>
        <p:spPr>
          <a:xfrm xmlns:a="http://schemas.openxmlformats.org/drawingml/2006/main">
            <a:off x="6000750" y="1457325"/>
            <a:ext cx="12192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AI AND RETRIEVAL</a:t>
            </a:r>
          </a:p>
        </p:txBody>
      </p:sp>
      <p:sp>
        <p:nvSpPr>
          <p:cNvPr id="13" name="">
            <a:extLst xmlns:a="http://schemas.openxmlformats.org/drawingml/2006/main">
              <a:ext uri="{FF2B5EF4-FFF2-40B4-BE49-F238E27FC236}">
                <a16:creationId xmlns:a16="http://schemas.microsoft.com/office/drawing/2014/main" id="{9E844483-747F-4854-A339-76E1B4F312AC}"/>
              </a:ext>
            </a:extLst>
          </p:cNvPr>
          <p:cNvSpPr>
            <a:spLocks xmlns:a="http://schemas.openxmlformats.org/drawingml/2006/main" noGrp="1"/>
          </p:cNvSpPr>
          <p:nvPr/>
        </p:nvSpPr>
        <p:spPr>
          <a:xfrm xmlns:a="http://schemas.openxmlformats.org/drawingml/2006/main">
            <a:off x="8039100" y="1390650"/>
            <a:ext cx="1447800" cy="266700"/>
          </a:xfrm>
          <a:prstGeom xmlns:a="http://schemas.openxmlformats.org/drawingml/2006/main" prst="rect">
            <a:avLst/>
          </a:prstGeom>
          <a:solidFill xmlns:a="http://schemas.openxmlformats.org/drawingml/2006/main">
            <a:srgbClr val="2C7A62"/>
          </a:solidFill>
          <a:ln xmlns:a="http://schemas.openxmlformats.org/drawingml/2006/main" w="0">
            <a:solidFill>
              <a:srgbClr val="2C7A62"/>
            </a:solidFill>
            <a:prstDash val="solid"/>
          </a:ln>
        </p:spPr>
      </p:sp>
      <p:sp>
        <p:nvSpPr>
          <p:cNvPr id="14" name="">
            <a:extLst xmlns:a="http://schemas.openxmlformats.org/drawingml/2006/main">
              <a:ext uri="{FF2B5EF4-FFF2-40B4-BE49-F238E27FC236}">
                <a16:creationId xmlns:a16="http://schemas.microsoft.com/office/drawing/2014/main" id="{BD77315E-BFA5-4CEB-9429-89F811C58D60}"/>
              </a:ext>
            </a:extLst>
          </p:cNvPr>
          <p:cNvSpPr>
            <a:spLocks xmlns:a="http://schemas.openxmlformats.org/drawingml/2006/main" noGrp="1"/>
          </p:cNvSpPr>
          <p:nvPr/>
        </p:nvSpPr>
        <p:spPr>
          <a:xfrm xmlns:a="http://schemas.openxmlformats.org/drawingml/2006/main">
            <a:off x="8134350" y="1457325"/>
            <a:ext cx="12573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DATA AND SERVICES</a:t>
            </a:r>
          </a:p>
        </p:txBody>
      </p:sp>
      <p:sp>
        <p:nvSpPr>
          <p:cNvPr id="15" name="">
            <a:extLst xmlns:a="http://schemas.openxmlformats.org/drawingml/2006/main">
              <a:ext uri="{FF2B5EF4-FFF2-40B4-BE49-F238E27FC236}">
                <a16:creationId xmlns:a16="http://schemas.microsoft.com/office/drawing/2014/main" id="{5A51C875-F275-4823-A0BD-4CE05E101F6A}"/>
              </a:ext>
            </a:extLst>
          </p:cNvPr>
          <p:cNvSpPr>
            <a:spLocks xmlns:a="http://schemas.openxmlformats.org/drawingml/2006/main" noGrp="1"/>
          </p:cNvSpPr>
          <p:nvPr/>
        </p:nvSpPr>
        <p:spPr>
          <a:xfrm xmlns:a="http://schemas.openxmlformats.org/drawingml/2006/main">
            <a:off x="552450" y="1924050"/>
            <a:ext cx="1066800" cy="666750"/>
          </a:xfrm>
          <a:prstGeom xmlns:a="http://schemas.openxmlformats.org/drawingml/2006/main" prst="roundRect">
            <a:avLst>
              <a:gd name="adj" fmla="val 8571"/>
            </a:avLst>
          </a:prstGeom>
          <a:solidFill xmlns:a="http://schemas.openxmlformats.org/drawingml/2006/main">
            <a:srgbClr val="EAF2F8"/>
          </a:solidFill>
          <a:ln xmlns:a="http://schemas.openxmlformats.org/drawingml/2006/main" w="9525">
            <a:solidFill>
              <a:srgbClr val="1769AA"/>
            </a:solidFill>
            <a:prstDash val="solid"/>
          </a:ln>
        </p:spPr>
      </p:sp>
      <p:sp>
        <p:nvSpPr>
          <p:cNvPr id="16" name="">
            <a:extLst xmlns:a="http://schemas.openxmlformats.org/drawingml/2006/main">
              <a:ext uri="{FF2B5EF4-FFF2-40B4-BE49-F238E27FC236}">
                <a16:creationId xmlns:a16="http://schemas.microsoft.com/office/drawing/2014/main" id="{00FBCD64-0B64-4B94-A568-5DF9C7E52530}"/>
              </a:ext>
            </a:extLst>
          </p:cNvPr>
          <p:cNvSpPr>
            <a:spLocks xmlns:a="http://schemas.openxmlformats.org/drawingml/2006/main" noGrp="1"/>
          </p:cNvSpPr>
          <p:nvPr/>
        </p:nvSpPr>
        <p:spPr>
          <a:xfrm xmlns:a="http://schemas.openxmlformats.org/drawingml/2006/main">
            <a:off x="647700" y="2095500"/>
            <a:ext cx="8763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Patient or</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caregiver</a:t>
            </a:r>
          </a:p>
        </p:txBody>
      </p:sp>
      <p:sp>
        <p:nvSpPr>
          <p:cNvPr id="17" name="">
            <a:extLst xmlns:a="http://schemas.openxmlformats.org/drawingml/2006/main">
              <a:ext uri="{FF2B5EF4-FFF2-40B4-BE49-F238E27FC236}">
                <a16:creationId xmlns:a16="http://schemas.microsoft.com/office/drawing/2014/main" id="{FDB2CE60-771F-4332-A47C-72953660AFA9}"/>
              </a:ext>
            </a:extLst>
          </p:cNvPr>
          <p:cNvSpPr>
            <a:spLocks xmlns:a="http://schemas.openxmlformats.org/drawingml/2006/main" noGrp="1"/>
          </p:cNvSpPr>
          <p:nvPr/>
        </p:nvSpPr>
        <p:spPr>
          <a:xfrm xmlns:a="http://schemas.openxmlformats.org/drawingml/2006/main">
            <a:off x="552450" y="2800350"/>
            <a:ext cx="1066800" cy="666750"/>
          </a:xfrm>
          <a:prstGeom xmlns:a="http://schemas.openxmlformats.org/drawingml/2006/main" prst="roundRect">
            <a:avLst>
              <a:gd name="adj" fmla="val 8571"/>
            </a:avLst>
          </a:prstGeom>
          <a:solidFill xmlns:a="http://schemas.openxmlformats.org/drawingml/2006/main">
            <a:srgbClr val="E7F2F1"/>
          </a:solidFill>
          <a:ln xmlns:a="http://schemas.openxmlformats.org/drawingml/2006/main" w="9525">
            <a:solidFill>
              <a:srgbClr val="167C80"/>
            </a:solidFill>
            <a:prstDash val="solid"/>
          </a:ln>
        </p:spPr>
      </p:sp>
      <p:sp>
        <p:nvSpPr>
          <p:cNvPr id="18" name="">
            <a:extLst xmlns:a="http://schemas.openxmlformats.org/drawingml/2006/main">
              <a:ext uri="{FF2B5EF4-FFF2-40B4-BE49-F238E27FC236}">
                <a16:creationId xmlns:a16="http://schemas.microsoft.com/office/drawing/2014/main" id="{41FECF63-4FCE-4E83-993A-3535609D4D6E}"/>
              </a:ext>
            </a:extLst>
          </p:cNvPr>
          <p:cNvSpPr>
            <a:spLocks xmlns:a="http://schemas.openxmlformats.org/drawingml/2006/main" noGrp="1"/>
          </p:cNvSpPr>
          <p:nvPr/>
        </p:nvSpPr>
        <p:spPr>
          <a:xfrm xmlns:a="http://schemas.openxmlformats.org/drawingml/2006/main">
            <a:off x="647700" y="2971800"/>
            <a:ext cx="8763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Medical</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Affairs</a:t>
            </a:r>
          </a:p>
        </p:txBody>
      </p:sp>
      <p:sp>
        <p:nvSpPr>
          <p:cNvPr id="19" name="">
            <a:extLst xmlns:a="http://schemas.openxmlformats.org/drawingml/2006/main">
              <a:ext uri="{FF2B5EF4-FFF2-40B4-BE49-F238E27FC236}">
                <a16:creationId xmlns:a16="http://schemas.microsoft.com/office/drawing/2014/main" id="{FBDE1602-11E3-4F75-B831-FFFDB291565A}"/>
              </a:ext>
            </a:extLst>
          </p:cNvPr>
          <p:cNvSpPr>
            <a:spLocks xmlns:a="http://schemas.openxmlformats.org/drawingml/2006/main" noGrp="1"/>
          </p:cNvSpPr>
          <p:nvPr/>
        </p:nvSpPr>
        <p:spPr>
          <a:xfrm xmlns:a="http://schemas.openxmlformats.org/drawingml/2006/main">
            <a:off x="552450" y="3676650"/>
            <a:ext cx="1066800" cy="666750"/>
          </a:xfrm>
          <a:prstGeom xmlns:a="http://schemas.openxmlformats.org/drawingml/2006/main" prst="roundRect">
            <a:avLst>
              <a:gd name="adj" fmla="val 8571"/>
            </a:avLst>
          </a:prstGeom>
          <a:solidFill xmlns:a="http://schemas.openxmlformats.org/drawingml/2006/main">
            <a:srgbClr val="F4F6F7"/>
          </a:solidFill>
          <a:ln xmlns:a="http://schemas.openxmlformats.org/drawingml/2006/main" w="9525">
            <a:solidFill>
              <a:srgbClr val="5E6A76"/>
            </a:solidFill>
            <a:prstDash val="solid"/>
          </a:ln>
        </p:spPr>
      </p:sp>
      <p:sp>
        <p:nvSpPr>
          <p:cNvPr id="20" name="">
            <a:extLst xmlns:a="http://schemas.openxmlformats.org/drawingml/2006/main">
              <a:ext uri="{FF2B5EF4-FFF2-40B4-BE49-F238E27FC236}">
                <a16:creationId xmlns:a16="http://schemas.microsoft.com/office/drawing/2014/main" id="{FEE47A8F-7E82-48CE-B5A3-95A50876EBE5}"/>
              </a:ext>
            </a:extLst>
          </p:cNvPr>
          <p:cNvSpPr>
            <a:spLocks xmlns:a="http://schemas.openxmlformats.org/drawingml/2006/main" noGrp="1"/>
          </p:cNvSpPr>
          <p:nvPr/>
        </p:nvSpPr>
        <p:spPr>
          <a:xfrm xmlns:a="http://schemas.openxmlformats.org/drawingml/2006/main">
            <a:off x="647700" y="3848100"/>
            <a:ext cx="8763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Clinical</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team</a:t>
            </a:r>
          </a:p>
        </p:txBody>
      </p:sp>
      <p:sp>
        <p:nvSpPr>
          <p:cNvPr id="21" name="">
            <a:extLst xmlns:a="http://schemas.openxmlformats.org/drawingml/2006/main">
              <a:ext uri="{FF2B5EF4-FFF2-40B4-BE49-F238E27FC236}">
                <a16:creationId xmlns:a16="http://schemas.microsoft.com/office/drawing/2014/main" id="{72FA923B-6E2C-4F33-8D0A-CBB295360F32}"/>
              </a:ext>
            </a:extLst>
          </p:cNvPr>
          <p:cNvSpPr>
            <a:spLocks xmlns:a="http://schemas.openxmlformats.org/drawingml/2006/main" noGrp="1"/>
          </p:cNvSpPr>
          <p:nvPr/>
        </p:nvSpPr>
        <p:spPr>
          <a:xfrm xmlns:a="http://schemas.openxmlformats.org/drawingml/2006/main">
            <a:off x="2133600" y="1885950"/>
            <a:ext cx="1181100" cy="2476500"/>
          </a:xfrm>
          <a:prstGeom xmlns:a="http://schemas.openxmlformats.org/drawingml/2006/main" prst="roundRect">
            <a:avLst>
              <a:gd name="adj" fmla="val 4839"/>
            </a:avLst>
          </a:prstGeom>
          <a:solidFill xmlns:a="http://schemas.openxmlformats.org/drawingml/2006/main">
            <a:srgbClr val="FFFFFF"/>
          </a:solidFill>
          <a:ln xmlns:a="http://schemas.openxmlformats.org/drawingml/2006/main" w="14288">
            <a:solidFill>
              <a:srgbClr val="1769AA"/>
            </a:solidFill>
            <a:prstDash val="solid"/>
          </a:ln>
        </p:spPr>
      </p:sp>
      <p:sp>
        <p:nvSpPr>
          <p:cNvPr id="22" name="">
            <a:extLst xmlns:a="http://schemas.openxmlformats.org/drawingml/2006/main">
              <a:ext uri="{FF2B5EF4-FFF2-40B4-BE49-F238E27FC236}">
                <a16:creationId xmlns:a16="http://schemas.microsoft.com/office/drawing/2014/main" id="{A8A6C079-81BA-44C5-9BFC-8EE9CD7ADFEA}"/>
              </a:ext>
            </a:extLst>
          </p:cNvPr>
          <p:cNvSpPr>
            <a:spLocks xmlns:a="http://schemas.openxmlformats.org/drawingml/2006/main" noGrp="1"/>
          </p:cNvSpPr>
          <p:nvPr/>
        </p:nvSpPr>
        <p:spPr>
          <a:xfrm xmlns:a="http://schemas.openxmlformats.org/drawingml/2006/main">
            <a:off x="2266950" y="2057400"/>
            <a:ext cx="914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200" b="1" i="0">
                <a:solidFill>
                  <a:srgbClr val="071D33"/>
                </a:solidFill>
                <a:latin typeface="Nimbus Sans"/>
                <a:ea typeface="Nimbus Sans"/>
                <a:cs typeface="Nimbus Sans"/>
              </a:defRPr>
            </a:defPPr>
            <a:lvl1pPr algn="ctr">
              <a:defRPr sz="1200" b="1" i="0">
                <a:solidFill>
                  <a:srgbClr val="071D33"/>
                </a:solidFill>
                <a:latin typeface="Nimbus Sans"/>
                <a:ea typeface="Nimbus Sans"/>
                <a:cs typeface="Nimbus Sans"/>
              </a:defRPr>
            </a:lvl1pPr>
            <a:lvl2pPr algn="ctr">
              <a:defRPr sz="1200" b="1" i="0">
                <a:solidFill>
                  <a:srgbClr val="071D33"/>
                </a:solidFill>
                <a:latin typeface="Nimbus Sans"/>
                <a:ea typeface="Nimbus Sans"/>
                <a:cs typeface="Nimbus Sans"/>
              </a:defRPr>
            </a:lvl2pPr>
            <a:lvl3pPr algn="ctr">
              <a:defRPr sz="1200" b="1" i="0">
                <a:solidFill>
                  <a:srgbClr val="071D33"/>
                </a:solidFill>
                <a:latin typeface="Nimbus Sans"/>
                <a:ea typeface="Nimbus Sans"/>
                <a:cs typeface="Nimbus Sans"/>
              </a:defRPr>
            </a:lvl3pPr>
            <a:lvl4pPr algn="ctr">
              <a:defRPr sz="1200" b="1" i="0">
                <a:solidFill>
                  <a:srgbClr val="071D33"/>
                </a:solidFill>
                <a:latin typeface="Nimbus Sans"/>
                <a:ea typeface="Nimbus Sans"/>
                <a:cs typeface="Nimbus Sans"/>
              </a:defRPr>
            </a:lvl4pPr>
            <a:lvl5pPr algn="ctr">
              <a:defRPr sz="1200" b="1" i="0">
                <a:solidFill>
                  <a:srgbClr val="071D33"/>
                </a:solidFill>
                <a:latin typeface="Nimbus Sans"/>
                <a:ea typeface="Nimbus Sans"/>
                <a:cs typeface="Nimbus Sans"/>
              </a:defRPr>
            </a:lvl5pPr>
            <a:lvl6pPr algn="ctr">
              <a:defRPr sz="1200" b="1" i="0">
                <a:solidFill>
                  <a:srgbClr val="071D33"/>
                </a:solidFill>
                <a:latin typeface="Nimbus Sans"/>
                <a:ea typeface="Nimbus Sans"/>
                <a:cs typeface="Nimbus Sans"/>
              </a:defRPr>
            </a:lvl6pPr>
            <a:lvl7pPr algn="ctr">
              <a:defRPr sz="1200" b="1" i="0">
                <a:solidFill>
                  <a:srgbClr val="071D33"/>
                </a:solidFill>
                <a:latin typeface="Nimbus Sans"/>
                <a:ea typeface="Nimbus Sans"/>
                <a:cs typeface="Nimbus Sans"/>
              </a:defRPr>
            </a:lvl7pPr>
            <a:lvl8pPr algn="ctr">
              <a:defRPr sz="1200" b="1" i="0">
                <a:solidFill>
                  <a:srgbClr val="071D33"/>
                </a:solidFill>
                <a:latin typeface="Nimbus Sans"/>
                <a:ea typeface="Nimbus Sans"/>
                <a:cs typeface="Nimbus Sans"/>
              </a:defRPr>
            </a:lvl8pPr>
            <a:lvl9pPr algn="ctr">
              <a:defRPr sz="1200" b="1" i="0">
                <a:solidFill>
                  <a:srgbClr val="071D33"/>
                </a:solidFill>
                <a:latin typeface="Nimbus Sans"/>
                <a:ea typeface="Nimbus Sans"/>
                <a:cs typeface="Nimbus Sans"/>
              </a:defRPr>
            </a:lvl9pPr>
          </a:lstStyle>
          <a:p xmlns:a="http://schemas.openxmlformats.org/drawingml/2006/main">
            <a:pPr algn="ctr">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React web app</a:t>
            </a:r>
          </a:p>
        </p:txBody>
      </p:sp>
      <p:sp>
        <p:nvSpPr>
          <p:cNvPr id="23" name="">
            <a:extLst xmlns:a="http://schemas.openxmlformats.org/drawingml/2006/main">
              <a:ext uri="{FF2B5EF4-FFF2-40B4-BE49-F238E27FC236}">
                <a16:creationId xmlns:a16="http://schemas.microsoft.com/office/drawing/2014/main" id="{65380B40-6A82-496A-B4A2-E49EDCBEE480}"/>
              </a:ext>
            </a:extLst>
          </p:cNvPr>
          <p:cNvSpPr>
            <a:spLocks xmlns:a="http://schemas.openxmlformats.org/drawingml/2006/main" noGrp="1"/>
          </p:cNvSpPr>
          <p:nvPr/>
        </p:nvSpPr>
        <p:spPr>
          <a:xfrm xmlns:a="http://schemas.openxmlformats.org/drawingml/2006/main">
            <a:off x="2286000" y="2514600"/>
            <a:ext cx="876300" cy="1543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0" i="0">
                <a:solidFill>
                  <a:srgbClr val="5E6A76"/>
                </a:solidFill>
                <a:latin typeface="Nimbus Sans"/>
                <a:ea typeface="Nimbus Sans"/>
                <a:cs typeface="Nimbus Sans"/>
              </a:defRPr>
            </a:defPPr>
            <a:lvl1pPr algn="ctr">
              <a:defRPr sz="975" b="0" i="0">
                <a:solidFill>
                  <a:srgbClr val="5E6A76"/>
                </a:solidFill>
                <a:latin typeface="Nimbus Sans"/>
                <a:ea typeface="Nimbus Sans"/>
                <a:cs typeface="Nimbus Sans"/>
              </a:defRPr>
            </a:lvl1pPr>
            <a:lvl2pPr algn="ctr">
              <a:defRPr sz="975" b="0" i="0">
                <a:solidFill>
                  <a:srgbClr val="5E6A76"/>
                </a:solidFill>
                <a:latin typeface="Nimbus Sans"/>
                <a:ea typeface="Nimbus Sans"/>
                <a:cs typeface="Nimbus Sans"/>
              </a:defRPr>
            </a:lvl2pPr>
            <a:lvl3pPr algn="ctr">
              <a:defRPr sz="975" b="0" i="0">
                <a:solidFill>
                  <a:srgbClr val="5E6A76"/>
                </a:solidFill>
                <a:latin typeface="Nimbus Sans"/>
                <a:ea typeface="Nimbus Sans"/>
                <a:cs typeface="Nimbus Sans"/>
              </a:defRPr>
            </a:lvl3pPr>
            <a:lvl4pPr algn="ctr">
              <a:defRPr sz="975" b="0" i="0">
                <a:solidFill>
                  <a:srgbClr val="5E6A76"/>
                </a:solidFill>
                <a:latin typeface="Nimbus Sans"/>
                <a:ea typeface="Nimbus Sans"/>
                <a:cs typeface="Nimbus Sans"/>
              </a:defRPr>
            </a:lvl4pPr>
            <a:lvl5pPr algn="ctr">
              <a:defRPr sz="975" b="0" i="0">
                <a:solidFill>
                  <a:srgbClr val="5E6A76"/>
                </a:solidFill>
                <a:latin typeface="Nimbus Sans"/>
                <a:ea typeface="Nimbus Sans"/>
                <a:cs typeface="Nimbus Sans"/>
              </a:defRPr>
            </a:lvl5pPr>
            <a:lvl6pPr algn="ctr">
              <a:defRPr sz="975" b="0" i="0">
                <a:solidFill>
                  <a:srgbClr val="5E6A76"/>
                </a:solidFill>
                <a:latin typeface="Nimbus Sans"/>
                <a:ea typeface="Nimbus Sans"/>
                <a:cs typeface="Nimbus Sans"/>
              </a:defRPr>
            </a:lvl6pPr>
            <a:lvl7pPr algn="ctr">
              <a:defRPr sz="975" b="0" i="0">
                <a:solidFill>
                  <a:srgbClr val="5E6A76"/>
                </a:solidFill>
                <a:latin typeface="Nimbus Sans"/>
                <a:ea typeface="Nimbus Sans"/>
                <a:cs typeface="Nimbus Sans"/>
              </a:defRPr>
            </a:lvl7pPr>
            <a:lvl8pPr algn="ctr">
              <a:defRPr sz="975" b="0" i="0">
                <a:solidFill>
                  <a:srgbClr val="5E6A76"/>
                </a:solidFill>
                <a:latin typeface="Nimbus Sans"/>
                <a:ea typeface="Nimbus Sans"/>
                <a:cs typeface="Nimbus Sans"/>
              </a:defRPr>
            </a:lvl8pPr>
            <a:lvl9pPr algn="ctr">
              <a:defRPr sz="975" b="0" i="0">
                <a:solidFill>
                  <a:srgbClr val="5E6A76"/>
                </a:solidFill>
                <a:latin typeface="Nimbus Sans"/>
                <a:ea typeface="Nimbus Sans"/>
                <a:cs typeface="Nimbus Sans"/>
              </a:defRPr>
            </a:lvl9pPr>
          </a:lstStyle>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Audience mode</a:t>
            </a:r>
          </a:p>
          <a:p xmlns:a="http://schemas.openxmlformats.org/drawingml/2006/main">
            <a:r>
              <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Search registry</a:t>
            </a:r>
          </a:p>
          <a:p xmlns:a="http://schemas.openxmlformats.org/drawingml/2006/main">
            <a:r>
              <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Trial details</a:t>
            </a:r>
          </a:p>
          <a:p xmlns:a="http://schemas.openxmlformats.org/drawingml/2006/main">
            <a:r>
              <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Compare trials</a:t>
            </a:r>
          </a:p>
          <a:p xmlns:a="http://schemas.openxmlformats.org/drawingml/2006/main">
            <a:r>
              <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PDF report</a:t>
            </a:r>
          </a:p>
        </p:txBody>
      </p:sp>
      <p:sp>
        <p:nvSpPr>
          <p:cNvPr id="24" name="">
            <a:extLst xmlns:a="http://schemas.openxmlformats.org/drawingml/2006/main">
              <a:ext uri="{FF2B5EF4-FFF2-40B4-BE49-F238E27FC236}">
                <a16:creationId xmlns:a16="http://schemas.microsoft.com/office/drawing/2014/main" id="{6EFED9ED-E9FB-47AC-89AD-ECC2A920DE07}"/>
              </a:ext>
            </a:extLst>
          </p:cNvPr>
          <p:cNvSpPr>
            <a:spLocks xmlns:a="http://schemas.openxmlformats.org/drawingml/2006/main" noGrp="1"/>
          </p:cNvSpPr>
          <p:nvPr/>
        </p:nvSpPr>
        <p:spPr>
          <a:xfrm xmlns:a="http://schemas.openxmlformats.org/drawingml/2006/main">
            <a:off x="3962400" y="1847850"/>
            <a:ext cx="1295400" cy="2533650"/>
          </a:xfrm>
          <a:prstGeom xmlns:a="http://schemas.openxmlformats.org/drawingml/2006/main" prst="roundRect">
            <a:avLst>
              <a:gd name="adj" fmla="val 4412"/>
            </a:avLst>
          </a:prstGeom>
          <a:solidFill xmlns:a="http://schemas.openxmlformats.org/drawingml/2006/main">
            <a:srgbClr val="E7F2F1"/>
          </a:solidFill>
          <a:ln xmlns:a="http://schemas.openxmlformats.org/drawingml/2006/main" w="14288">
            <a:solidFill>
              <a:srgbClr val="167C80"/>
            </a:solidFill>
            <a:prstDash val="solid"/>
          </a:ln>
        </p:spPr>
      </p:sp>
      <p:sp>
        <p:nvSpPr>
          <p:cNvPr id="25" name="">
            <a:extLst xmlns:a="http://schemas.openxmlformats.org/drawingml/2006/main">
              <a:ext uri="{FF2B5EF4-FFF2-40B4-BE49-F238E27FC236}">
                <a16:creationId xmlns:a16="http://schemas.microsoft.com/office/drawing/2014/main" id="{E90C761A-2CD2-4F81-8945-1289CFF1D96C}"/>
              </a:ext>
            </a:extLst>
          </p:cNvPr>
          <p:cNvSpPr>
            <a:spLocks xmlns:a="http://schemas.openxmlformats.org/drawingml/2006/main" noGrp="1"/>
          </p:cNvSpPr>
          <p:nvPr/>
        </p:nvSpPr>
        <p:spPr>
          <a:xfrm xmlns:a="http://schemas.openxmlformats.org/drawingml/2006/main">
            <a:off x="4095750" y="2038350"/>
            <a:ext cx="10287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200" b="1" i="0">
                <a:solidFill>
                  <a:srgbClr val="071D33"/>
                </a:solidFill>
                <a:latin typeface="Nimbus Sans"/>
                <a:ea typeface="Nimbus Sans"/>
                <a:cs typeface="Nimbus Sans"/>
              </a:defRPr>
            </a:defPPr>
            <a:lvl1pPr algn="ctr">
              <a:defRPr sz="1200" b="1" i="0">
                <a:solidFill>
                  <a:srgbClr val="071D33"/>
                </a:solidFill>
                <a:latin typeface="Nimbus Sans"/>
                <a:ea typeface="Nimbus Sans"/>
                <a:cs typeface="Nimbus Sans"/>
              </a:defRPr>
            </a:lvl1pPr>
            <a:lvl2pPr algn="ctr">
              <a:defRPr sz="1200" b="1" i="0">
                <a:solidFill>
                  <a:srgbClr val="071D33"/>
                </a:solidFill>
                <a:latin typeface="Nimbus Sans"/>
                <a:ea typeface="Nimbus Sans"/>
                <a:cs typeface="Nimbus Sans"/>
              </a:defRPr>
            </a:lvl2pPr>
            <a:lvl3pPr algn="ctr">
              <a:defRPr sz="1200" b="1" i="0">
                <a:solidFill>
                  <a:srgbClr val="071D33"/>
                </a:solidFill>
                <a:latin typeface="Nimbus Sans"/>
                <a:ea typeface="Nimbus Sans"/>
                <a:cs typeface="Nimbus Sans"/>
              </a:defRPr>
            </a:lvl3pPr>
            <a:lvl4pPr algn="ctr">
              <a:defRPr sz="1200" b="1" i="0">
                <a:solidFill>
                  <a:srgbClr val="071D33"/>
                </a:solidFill>
                <a:latin typeface="Nimbus Sans"/>
                <a:ea typeface="Nimbus Sans"/>
                <a:cs typeface="Nimbus Sans"/>
              </a:defRPr>
            </a:lvl4pPr>
            <a:lvl5pPr algn="ctr">
              <a:defRPr sz="1200" b="1" i="0">
                <a:solidFill>
                  <a:srgbClr val="071D33"/>
                </a:solidFill>
                <a:latin typeface="Nimbus Sans"/>
                <a:ea typeface="Nimbus Sans"/>
                <a:cs typeface="Nimbus Sans"/>
              </a:defRPr>
            </a:lvl5pPr>
            <a:lvl6pPr algn="ctr">
              <a:defRPr sz="1200" b="1" i="0">
                <a:solidFill>
                  <a:srgbClr val="071D33"/>
                </a:solidFill>
                <a:latin typeface="Nimbus Sans"/>
                <a:ea typeface="Nimbus Sans"/>
                <a:cs typeface="Nimbus Sans"/>
              </a:defRPr>
            </a:lvl6pPr>
            <a:lvl7pPr algn="ctr">
              <a:defRPr sz="1200" b="1" i="0">
                <a:solidFill>
                  <a:srgbClr val="071D33"/>
                </a:solidFill>
                <a:latin typeface="Nimbus Sans"/>
                <a:ea typeface="Nimbus Sans"/>
                <a:cs typeface="Nimbus Sans"/>
              </a:defRPr>
            </a:lvl7pPr>
            <a:lvl8pPr algn="ctr">
              <a:defRPr sz="1200" b="1" i="0">
                <a:solidFill>
                  <a:srgbClr val="071D33"/>
                </a:solidFill>
                <a:latin typeface="Nimbus Sans"/>
                <a:ea typeface="Nimbus Sans"/>
                <a:cs typeface="Nimbus Sans"/>
              </a:defRPr>
            </a:lvl8pPr>
            <a:lvl9pPr algn="ctr">
              <a:defRPr sz="1200" b="1" i="0">
                <a:solidFill>
                  <a:srgbClr val="071D33"/>
                </a:solidFill>
                <a:latin typeface="Nimbus Sans"/>
                <a:ea typeface="Nimbus Sans"/>
                <a:cs typeface="Nimbus Sans"/>
              </a:defRPr>
            </a:lvl9pPr>
          </a:lstStyle>
          <a:p xmlns:a="http://schemas.openxmlformats.org/drawingml/2006/main">
            <a:pPr algn="ctr">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Supabase Edge</a:t>
            </a:r>
          </a:p>
          <a:p xmlns:a="http://schemas.openxmlformats.org/drawingml/2006/main">
            <a:pPr algn="ctr">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Functions</a:t>
            </a:r>
          </a:p>
        </p:txBody>
      </p:sp>
      <p:sp>
        <p:nvSpPr>
          <p:cNvPr id="26" name="">
            <a:extLst xmlns:a="http://schemas.openxmlformats.org/drawingml/2006/main">
              <a:ext uri="{FF2B5EF4-FFF2-40B4-BE49-F238E27FC236}">
                <a16:creationId xmlns:a16="http://schemas.microsoft.com/office/drawing/2014/main" id="{01B6D0A1-E22A-4801-948D-2F7A610B2397}"/>
              </a:ext>
            </a:extLst>
          </p:cNvPr>
          <p:cNvSpPr>
            <a:spLocks xmlns:a="http://schemas.openxmlformats.org/drawingml/2006/main" noGrp="1"/>
          </p:cNvSpPr>
          <p:nvPr/>
        </p:nvSpPr>
        <p:spPr>
          <a:xfrm xmlns:a="http://schemas.openxmlformats.org/drawingml/2006/main">
            <a:off x="4114800" y="2647950"/>
            <a:ext cx="99060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00" b="0" i="0">
                <a:solidFill>
                  <a:srgbClr val="5E6A76"/>
                </a:solidFill>
                <a:latin typeface="Nimbus Sans"/>
                <a:ea typeface="Nimbus Sans"/>
                <a:cs typeface="Nimbus Sans"/>
              </a:defRPr>
            </a:defPPr>
            <a:lvl1pPr algn="ctr">
              <a:defRPr sz="900" b="0" i="0">
                <a:solidFill>
                  <a:srgbClr val="5E6A76"/>
                </a:solidFill>
                <a:latin typeface="Nimbus Sans"/>
                <a:ea typeface="Nimbus Sans"/>
                <a:cs typeface="Nimbus Sans"/>
              </a:defRPr>
            </a:lvl1pPr>
            <a:lvl2pPr algn="ctr">
              <a:defRPr sz="900" b="0" i="0">
                <a:solidFill>
                  <a:srgbClr val="5E6A76"/>
                </a:solidFill>
                <a:latin typeface="Nimbus Sans"/>
                <a:ea typeface="Nimbus Sans"/>
                <a:cs typeface="Nimbus Sans"/>
              </a:defRPr>
            </a:lvl2pPr>
            <a:lvl3pPr algn="ctr">
              <a:defRPr sz="900" b="0" i="0">
                <a:solidFill>
                  <a:srgbClr val="5E6A76"/>
                </a:solidFill>
                <a:latin typeface="Nimbus Sans"/>
                <a:ea typeface="Nimbus Sans"/>
                <a:cs typeface="Nimbus Sans"/>
              </a:defRPr>
            </a:lvl3pPr>
            <a:lvl4pPr algn="ctr">
              <a:defRPr sz="900" b="0" i="0">
                <a:solidFill>
                  <a:srgbClr val="5E6A76"/>
                </a:solidFill>
                <a:latin typeface="Nimbus Sans"/>
                <a:ea typeface="Nimbus Sans"/>
                <a:cs typeface="Nimbus Sans"/>
              </a:defRPr>
            </a:lvl4pPr>
            <a:lvl5pPr algn="ctr">
              <a:defRPr sz="900" b="0" i="0">
                <a:solidFill>
                  <a:srgbClr val="5E6A76"/>
                </a:solidFill>
                <a:latin typeface="Nimbus Sans"/>
                <a:ea typeface="Nimbus Sans"/>
                <a:cs typeface="Nimbus Sans"/>
              </a:defRPr>
            </a:lvl5pPr>
            <a:lvl6pPr algn="ctr">
              <a:defRPr sz="900" b="0" i="0">
                <a:solidFill>
                  <a:srgbClr val="5E6A76"/>
                </a:solidFill>
                <a:latin typeface="Nimbus Sans"/>
                <a:ea typeface="Nimbus Sans"/>
                <a:cs typeface="Nimbus Sans"/>
              </a:defRPr>
            </a:lvl6pPr>
            <a:lvl7pPr algn="ctr">
              <a:defRPr sz="900" b="0" i="0">
                <a:solidFill>
                  <a:srgbClr val="5E6A76"/>
                </a:solidFill>
                <a:latin typeface="Nimbus Sans"/>
                <a:ea typeface="Nimbus Sans"/>
                <a:cs typeface="Nimbus Sans"/>
              </a:defRPr>
            </a:lvl7pPr>
            <a:lvl8pPr algn="ctr">
              <a:defRPr sz="900" b="0" i="0">
                <a:solidFill>
                  <a:srgbClr val="5E6A76"/>
                </a:solidFill>
                <a:latin typeface="Nimbus Sans"/>
                <a:ea typeface="Nimbus Sans"/>
                <a:cs typeface="Nimbus Sans"/>
              </a:defRPr>
            </a:lvl8pPr>
            <a:lvl9pPr algn="ctr">
              <a:defRPr sz="900" b="0" i="0">
                <a:solidFill>
                  <a:srgbClr val="5E6A76"/>
                </a:solidFill>
                <a:latin typeface="Nimbus Sans"/>
                <a:ea typeface="Nimbus Sans"/>
                <a:cs typeface="Nimbus Sans"/>
              </a:defRPr>
            </a:lvl9pPr>
          </a:lstStyle>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Origin checks</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Bot challenge</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Rate limits</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Request shaping</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Source fetching</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Response controls</a:t>
            </a:r>
          </a:p>
        </p:txBody>
      </p:sp>
      <p:sp>
        <p:nvSpPr>
          <p:cNvPr id="27" name="">
            <a:extLst xmlns:a="http://schemas.openxmlformats.org/drawingml/2006/main">
              <a:ext uri="{FF2B5EF4-FFF2-40B4-BE49-F238E27FC236}">
                <a16:creationId xmlns:a16="http://schemas.microsoft.com/office/drawing/2014/main" id="{0BC50BE0-60E3-4B44-8B88-4A705ABE63E6}"/>
              </a:ext>
            </a:extLst>
          </p:cNvPr>
          <p:cNvSpPr>
            <a:spLocks xmlns:a="http://schemas.openxmlformats.org/drawingml/2006/main" noGrp="1"/>
          </p:cNvSpPr>
          <p:nvPr/>
        </p:nvSpPr>
        <p:spPr>
          <a:xfrm xmlns:a="http://schemas.openxmlformats.org/drawingml/2006/main">
            <a:off x="5905500" y="1847850"/>
            <a:ext cx="1409700" cy="704850"/>
          </a:xfrm>
          <a:prstGeom xmlns:a="http://schemas.openxmlformats.org/drawingml/2006/main" prst="roundRect">
            <a:avLst>
              <a:gd name="adj" fmla="val 8108"/>
            </a:avLst>
          </a:prstGeom>
          <a:solidFill xmlns:a="http://schemas.openxmlformats.org/drawingml/2006/main">
            <a:srgbClr val="FFFFFF"/>
          </a:solidFill>
          <a:ln xmlns:a="http://schemas.openxmlformats.org/drawingml/2006/main" w="11430">
            <a:solidFill>
              <a:srgbClr val="B47A24"/>
            </a:solidFill>
            <a:prstDash val="solid"/>
          </a:ln>
        </p:spPr>
      </p:sp>
      <p:sp>
        <p:nvSpPr>
          <p:cNvPr id="28" name="">
            <a:extLst xmlns:a="http://schemas.openxmlformats.org/drawingml/2006/main">
              <a:ext uri="{FF2B5EF4-FFF2-40B4-BE49-F238E27FC236}">
                <a16:creationId xmlns:a16="http://schemas.microsoft.com/office/drawing/2014/main" id="{2AFE00E0-B5C9-4A46-B0AB-5269DC08393A}"/>
              </a:ext>
            </a:extLst>
          </p:cNvPr>
          <p:cNvSpPr>
            <a:spLocks xmlns:a="http://schemas.openxmlformats.org/drawingml/2006/main" noGrp="1"/>
          </p:cNvSpPr>
          <p:nvPr/>
        </p:nvSpPr>
        <p:spPr>
          <a:xfrm xmlns:a="http://schemas.openxmlformats.org/drawingml/2006/main">
            <a:off x="6038850" y="2019300"/>
            <a:ext cx="1143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Deterministic</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intent parser</a:t>
            </a:r>
          </a:p>
        </p:txBody>
      </p:sp>
      <p:sp>
        <p:nvSpPr>
          <p:cNvPr id="29" name="">
            <a:extLst xmlns:a="http://schemas.openxmlformats.org/drawingml/2006/main">
              <a:ext uri="{FF2B5EF4-FFF2-40B4-BE49-F238E27FC236}">
                <a16:creationId xmlns:a16="http://schemas.microsoft.com/office/drawing/2014/main" id="{84DE5899-22FE-4788-A291-F82D32B1A7A2}"/>
              </a:ext>
            </a:extLst>
          </p:cNvPr>
          <p:cNvSpPr>
            <a:spLocks xmlns:a="http://schemas.openxmlformats.org/drawingml/2006/main" noGrp="1"/>
          </p:cNvSpPr>
          <p:nvPr/>
        </p:nvSpPr>
        <p:spPr>
          <a:xfrm xmlns:a="http://schemas.openxmlformats.org/drawingml/2006/main">
            <a:off x="5905500" y="2724150"/>
            <a:ext cx="1409700" cy="819150"/>
          </a:xfrm>
          <a:prstGeom xmlns:a="http://schemas.openxmlformats.org/drawingml/2006/main" prst="roundRect">
            <a:avLst>
              <a:gd name="adj" fmla="val 6977"/>
            </a:avLst>
          </a:prstGeom>
          <a:solidFill xmlns:a="http://schemas.openxmlformats.org/drawingml/2006/main">
            <a:srgbClr val="F6EEDC"/>
          </a:solidFill>
          <a:ln xmlns:a="http://schemas.openxmlformats.org/drawingml/2006/main" w="11430">
            <a:solidFill>
              <a:srgbClr val="B47A24"/>
            </a:solidFill>
            <a:prstDash val="solid"/>
          </a:ln>
        </p:spPr>
      </p:sp>
      <p:sp>
        <p:nvSpPr>
          <p:cNvPr id="30" name="">
            <a:extLst xmlns:a="http://schemas.openxmlformats.org/drawingml/2006/main">
              <a:ext uri="{FF2B5EF4-FFF2-40B4-BE49-F238E27FC236}">
                <a16:creationId xmlns:a16="http://schemas.microsoft.com/office/drawing/2014/main" id="{94D764F7-4636-44FE-96FF-6A0E9326F34A}"/>
              </a:ext>
            </a:extLst>
          </p:cNvPr>
          <p:cNvSpPr>
            <a:spLocks xmlns:a="http://schemas.openxmlformats.org/drawingml/2006/main" noGrp="1"/>
          </p:cNvSpPr>
          <p:nvPr/>
        </p:nvSpPr>
        <p:spPr>
          <a:xfrm xmlns:a="http://schemas.openxmlformats.org/drawingml/2006/main">
            <a:off x="6038850" y="2895600"/>
            <a:ext cx="1143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1" i="0">
                <a:solidFill>
                  <a:srgbClr val="172534"/>
                </a:solidFill>
                <a:latin typeface="Nimbus Sans"/>
                <a:ea typeface="Nimbus Sans"/>
                <a:cs typeface="Nimbus Sans"/>
              </a:defRPr>
            </a:defPPr>
            <a:lvl1pPr algn="ctr">
              <a:defRPr sz="975" b="1" i="0">
                <a:solidFill>
                  <a:srgbClr val="172534"/>
                </a:solidFill>
                <a:latin typeface="Nimbus Sans"/>
                <a:ea typeface="Nimbus Sans"/>
                <a:cs typeface="Nimbus Sans"/>
              </a:defRPr>
            </a:lvl1pPr>
            <a:lvl2pPr algn="ctr">
              <a:defRPr sz="975" b="1" i="0">
                <a:solidFill>
                  <a:srgbClr val="172534"/>
                </a:solidFill>
                <a:latin typeface="Nimbus Sans"/>
                <a:ea typeface="Nimbus Sans"/>
                <a:cs typeface="Nimbus Sans"/>
              </a:defRPr>
            </a:lvl2pPr>
            <a:lvl3pPr algn="ctr">
              <a:defRPr sz="975" b="1" i="0">
                <a:solidFill>
                  <a:srgbClr val="172534"/>
                </a:solidFill>
                <a:latin typeface="Nimbus Sans"/>
                <a:ea typeface="Nimbus Sans"/>
                <a:cs typeface="Nimbus Sans"/>
              </a:defRPr>
            </a:lvl3pPr>
            <a:lvl4pPr algn="ctr">
              <a:defRPr sz="975" b="1" i="0">
                <a:solidFill>
                  <a:srgbClr val="172534"/>
                </a:solidFill>
                <a:latin typeface="Nimbus Sans"/>
                <a:ea typeface="Nimbus Sans"/>
                <a:cs typeface="Nimbus Sans"/>
              </a:defRPr>
            </a:lvl4pPr>
            <a:lvl5pPr algn="ctr">
              <a:defRPr sz="975" b="1" i="0">
                <a:solidFill>
                  <a:srgbClr val="172534"/>
                </a:solidFill>
                <a:latin typeface="Nimbus Sans"/>
                <a:ea typeface="Nimbus Sans"/>
                <a:cs typeface="Nimbus Sans"/>
              </a:defRPr>
            </a:lvl5pPr>
            <a:lvl6pPr algn="ctr">
              <a:defRPr sz="975" b="1" i="0">
                <a:solidFill>
                  <a:srgbClr val="172534"/>
                </a:solidFill>
                <a:latin typeface="Nimbus Sans"/>
                <a:ea typeface="Nimbus Sans"/>
                <a:cs typeface="Nimbus Sans"/>
              </a:defRPr>
            </a:lvl6pPr>
            <a:lvl7pPr algn="ctr">
              <a:defRPr sz="975" b="1" i="0">
                <a:solidFill>
                  <a:srgbClr val="172534"/>
                </a:solidFill>
                <a:latin typeface="Nimbus Sans"/>
                <a:ea typeface="Nimbus Sans"/>
                <a:cs typeface="Nimbus Sans"/>
              </a:defRPr>
            </a:lvl7pPr>
            <a:lvl8pPr algn="ctr">
              <a:defRPr sz="975" b="1" i="0">
                <a:solidFill>
                  <a:srgbClr val="172534"/>
                </a:solidFill>
                <a:latin typeface="Nimbus Sans"/>
                <a:ea typeface="Nimbus Sans"/>
                <a:cs typeface="Nimbus Sans"/>
              </a:defRPr>
            </a:lvl8pPr>
            <a:lvl9pPr algn="ctr">
              <a:defRPr sz="975" b="1" i="0">
                <a:solidFill>
                  <a:srgbClr val="172534"/>
                </a:solidFill>
                <a:latin typeface="Nimbus Sans"/>
                <a:ea typeface="Nimbus Sans"/>
                <a:cs typeface="Nimbus Sans"/>
              </a:defRPr>
            </a:lvl9pPr>
          </a:lstStyle>
          <a:p xmlns:a="http://schemas.openxmlformats.org/drawingml/2006/main">
            <a:pPr algn="ctr">
              <a:defRPr sz="975" b="1" i="0">
                <a:solidFill>
                  <a:srgbClr val="172534"/>
                </a:solidFill>
                <a:latin typeface="Nimbus Sans"/>
                <a:ea typeface="Nimbus Sans"/>
                <a:cs typeface="Nimbus Sans"/>
              </a:defRPr>
            </a:pPr>
            <a:r>
              <a:rPr sz="975" b="1" i="0">
                <a:solidFill>
                  <a:srgbClr val="172534"/>
                </a:solidFill>
                <a:latin typeface="Nimbus Sans"/>
                <a:ea typeface="Nimbus Sans"/>
                <a:cs typeface="Nimbus Sans"/>
              </a:rPr>
              <a:t>BM25, embeddings,</a:t>
            </a:r>
          </a:p>
          <a:p xmlns:a="http://schemas.openxmlformats.org/drawingml/2006/main">
            <a:pPr algn="ctr">
              <a:defRPr sz="975" b="1" i="0">
                <a:solidFill>
                  <a:srgbClr val="172534"/>
                </a:solidFill>
                <a:latin typeface="Nimbus Sans"/>
                <a:ea typeface="Nimbus Sans"/>
                <a:cs typeface="Nimbus Sans"/>
              </a:defRPr>
            </a:pPr>
            <a:r>
              <a:rPr sz="975" b="1" i="0">
                <a:solidFill>
                  <a:srgbClr val="172534"/>
                </a:solidFill>
                <a:latin typeface="Nimbus Sans"/>
                <a:ea typeface="Nimbus Sans"/>
                <a:cs typeface="Nimbus Sans"/>
              </a:rPr>
              <a:t>RRF and constraint</a:t>
            </a:r>
          </a:p>
          <a:p xmlns:a="http://schemas.openxmlformats.org/drawingml/2006/main">
            <a:pPr algn="ctr">
              <a:defRPr sz="975" b="1" i="0">
                <a:solidFill>
                  <a:srgbClr val="172534"/>
                </a:solidFill>
                <a:latin typeface="Nimbus Sans"/>
                <a:ea typeface="Nimbus Sans"/>
                <a:cs typeface="Nimbus Sans"/>
              </a:defRPr>
            </a:pPr>
            <a:r>
              <a:rPr sz="975" b="1" i="0">
                <a:solidFill>
                  <a:srgbClr val="172534"/>
                </a:solidFill>
                <a:latin typeface="Nimbus Sans"/>
                <a:ea typeface="Nimbus Sans"/>
                <a:cs typeface="Nimbus Sans"/>
              </a:rPr>
              <a:t>reranking</a:t>
            </a:r>
          </a:p>
        </p:txBody>
      </p:sp>
      <p:sp>
        <p:nvSpPr>
          <p:cNvPr id="31" name="">
            <a:extLst xmlns:a="http://schemas.openxmlformats.org/drawingml/2006/main">
              <a:ext uri="{FF2B5EF4-FFF2-40B4-BE49-F238E27FC236}">
                <a16:creationId xmlns:a16="http://schemas.microsoft.com/office/drawing/2014/main" id="{72D0FE38-7526-495B-9B92-0F348E4E1168}"/>
              </a:ext>
            </a:extLst>
          </p:cNvPr>
          <p:cNvSpPr>
            <a:spLocks xmlns:a="http://schemas.openxmlformats.org/drawingml/2006/main" noGrp="1"/>
          </p:cNvSpPr>
          <p:nvPr/>
        </p:nvSpPr>
        <p:spPr>
          <a:xfrm xmlns:a="http://schemas.openxmlformats.org/drawingml/2006/main">
            <a:off x="5905500" y="3714750"/>
            <a:ext cx="1409700" cy="990600"/>
          </a:xfrm>
          <a:prstGeom xmlns:a="http://schemas.openxmlformats.org/drawingml/2006/main" prst="roundRect">
            <a:avLst>
              <a:gd name="adj" fmla="val 5769"/>
            </a:avLst>
          </a:prstGeom>
          <a:solidFill xmlns:a="http://schemas.openxmlformats.org/drawingml/2006/main">
            <a:srgbClr val="FFFFFF"/>
          </a:solidFill>
          <a:ln xmlns:a="http://schemas.openxmlformats.org/drawingml/2006/main" w="11430">
            <a:solidFill>
              <a:srgbClr val="B47A24"/>
            </a:solidFill>
            <a:prstDash val="solid"/>
          </a:ln>
        </p:spPr>
      </p:sp>
      <p:sp>
        <p:nvSpPr>
          <p:cNvPr id="32" name="">
            <a:extLst xmlns:a="http://schemas.openxmlformats.org/drawingml/2006/main">
              <a:ext uri="{FF2B5EF4-FFF2-40B4-BE49-F238E27FC236}">
                <a16:creationId xmlns:a16="http://schemas.microsoft.com/office/drawing/2014/main" id="{357E2151-1FB1-4E16-8EDA-435A7ACF20CE}"/>
              </a:ext>
            </a:extLst>
          </p:cNvPr>
          <p:cNvSpPr>
            <a:spLocks xmlns:a="http://schemas.openxmlformats.org/drawingml/2006/main" noGrp="1"/>
          </p:cNvSpPr>
          <p:nvPr/>
        </p:nvSpPr>
        <p:spPr>
          <a:xfrm xmlns:a="http://schemas.openxmlformats.org/drawingml/2006/main">
            <a:off x="6038850" y="3905250"/>
            <a:ext cx="1143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1" i="0">
                <a:solidFill>
                  <a:srgbClr val="172534"/>
                </a:solidFill>
                <a:latin typeface="Nimbus Sans"/>
                <a:ea typeface="Nimbus Sans"/>
                <a:cs typeface="Nimbus Sans"/>
              </a:defRPr>
            </a:defPPr>
            <a:lvl1pPr algn="ctr">
              <a:defRPr sz="975" b="1" i="0">
                <a:solidFill>
                  <a:srgbClr val="172534"/>
                </a:solidFill>
                <a:latin typeface="Nimbus Sans"/>
                <a:ea typeface="Nimbus Sans"/>
                <a:cs typeface="Nimbus Sans"/>
              </a:defRPr>
            </a:lvl1pPr>
            <a:lvl2pPr algn="ctr">
              <a:defRPr sz="975" b="1" i="0">
                <a:solidFill>
                  <a:srgbClr val="172534"/>
                </a:solidFill>
                <a:latin typeface="Nimbus Sans"/>
                <a:ea typeface="Nimbus Sans"/>
                <a:cs typeface="Nimbus Sans"/>
              </a:defRPr>
            </a:lvl2pPr>
            <a:lvl3pPr algn="ctr">
              <a:defRPr sz="975" b="1" i="0">
                <a:solidFill>
                  <a:srgbClr val="172534"/>
                </a:solidFill>
                <a:latin typeface="Nimbus Sans"/>
                <a:ea typeface="Nimbus Sans"/>
                <a:cs typeface="Nimbus Sans"/>
              </a:defRPr>
            </a:lvl3pPr>
            <a:lvl4pPr algn="ctr">
              <a:defRPr sz="975" b="1" i="0">
                <a:solidFill>
                  <a:srgbClr val="172534"/>
                </a:solidFill>
                <a:latin typeface="Nimbus Sans"/>
                <a:ea typeface="Nimbus Sans"/>
                <a:cs typeface="Nimbus Sans"/>
              </a:defRPr>
            </a:lvl4pPr>
            <a:lvl5pPr algn="ctr">
              <a:defRPr sz="975" b="1" i="0">
                <a:solidFill>
                  <a:srgbClr val="172534"/>
                </a:solidFill>
                <a:latin typeface="Nimbus Sans"/>
                <a:ea typeface="Nimbus Sans"/>
                <a:cs typeface="Nimbus Sans"/>
              </a:defRPr>
            </a:lvl5pPr>
            <a:lvl6pPr algn="ctr">
              <a:defRPr sz="975" b="1" i="0">
                <a:solidFill>
                  <a:srgbClr val="172534"/>
                </a:solidFill>
                <a:latin typeface="Nimbus Sans"/>
                <a:ea typeface="Nimbus Sans"/>
                <a:cs typeface="Nimbus Sans"/>
              </a:defRPr>
            </a:lvl6pPr>
            <a:lvl7pPr algn="ctr">
              <a:defRPr sz="975" b="1" i="0">
                <a:solidFill>
                  <a:srgbClr val="172534"/>
                </a:solidFill>
                <a:latin typeface="Nimbus Sans"/>
                <a:ea typeface="Nimbus Sans"/>
                <a:cs typeface="Nimbus Sans"/>
              </a:defRPr>
            </a:lvl7pPr>
            <a:lvl8pPr algn="ctr">
              <a:defRPr sz="975" b="1" i="0">
                <a:solidFill>
                  <a:srgbClr val="172534"/>
                </a:solidFill>
                <a:latin typeface="Nimbus Sans"/>
                <a:ea typeface="Nimbus Sans"/>
                <a:cs typeface="Nimbus Sans"/>
              </a:defRPr>
            </a:lvl8pPr>
            <a:lvl9pPr algn="ctr">
              <a:defRPr sz="975" b="1" i="0">
                <a:solidFill>
                  <a:srgbClr val="172534"/>
                </a:solidFill>
                <a:latin typeface="Nimbus Sans"/>
                <a:ea typeface="Nimbus Sans"/>
                <a:cs typeface="Nimbus Sans"/>
              </a:defRPr>
            </a:lvl9pPr>
          </a:lstStyle>
          <a:p xmlns:a="http://schemas.openxmlformats.org/drawingml/2006/main">
            <a:pPr algn="ctr">
              <a:defRPr sz="975" b="1" i="0">
                <a:solidFill>
                  <a:srgbClr val="172534"/>
                </a:solidFill>
                <a:latin typeface="Nimbus Sans"/>
                <a:ea typeface="Nimbus Sans"/>
                <a:cs typeface="Nimbus Sans"/>
              </a:defRPr>
            </a:pPr>
            <a:r>
              <a:rPr sz="975" b="1" i="0">
                <a:solidFill>
                  <a:srgbClr val="172534"/>
                </a:solidFill>
                <a:latin typeface="Nimbus Sans"/>
                <a:ea typeface="Nimbus Sans"/>
                <a:cs typeface="Nimbus Sans"/>
              </a:rPr>
              <a:t>Comparison assistant</a:t>
            </a:r>
          </a:p>
          <a:p xmlns:a="http://schemas.openxmlformats.org/drawingml/2006/main">
            <a:r>
              <a:t/>
            </a:r>
          </a:p>
          <a:p xmlns:a="http://schemas.openxmlformats.org/drawingml/2006/main">
            <a:pPr algn="ctr">
              <a:defRPr sz="975" b="1" i="0">
                <a:solidFill>
                  <a:srgbClr val="172534"/>
                </a:solidFill>
                <a:latin typeface="Nimbus Sans"/>
                <a:ea typeface="Nimbus Sans"/>
                <a:cs typeface="Nimbus Sans"/>
              </a:defRPr>
            </a:pPr>
            <a:r>
              <a:rPr sz="975" b="1" i="0">
                <a:solidFill>
                  <a:srgbClr val="172534"/>
                </a:solidFill>
                <a:latin typeface="Nimbus Sans"/>
                <a:ea typeface="Nimbus Sans"/>
                <a:cs typeface="Nimbus Sans"/>
              </a:rPr>
              <a:t>Document to criteria</a:t>
            </a:r>
          </a:p>
          <a:p xmlns:a="http://schemas.openxmlformats.org/drawingml/2006/main">
            <a:pPr algn="ctr">
              <a:defRPr sz="975" b="1" i="0">
                <a:solidFill>
                  <a:srgbClr val="172534"/>
                </a:solidFill>
                <a:latin typeface="Nimbus Sans"/>
                <a:ea typeface="Nimbus Sans"/>
                <a:cs typeface="Nimbus Sans"/>
              </a:defRPr>
            </a:pPr>
            <a:r>
              <a:rPr sz="975" b="1" i="0">
                <a:solidFill>
                  <a:srgbClr val="172534"/>
                </a:solidFill>
                <a:latin typeface="Nimbus Sans"/>
                <a:ea typeface="Nimbus Sans"/>
                <a:cs typeface="Nimbus Sans"/>
              </a:rPr>
              <a:t>review</a:t>
            </a:r>
          </a:p>
        </p:txBody>
      </p:sp>
      <p:sp>
        <p:nvSpPr>
          <p:cNvPr id="33" name="">
            <a:extLst xmlns:a="http://schemas.openxmlformats.org/drawingml/2006/main">
              <a:ext uri="{FF2B5EF4-FFF2-40B4-BE49-F238E27FC236}">
                <a16:creationId xmlns:a16="http://schemas.microsoft.com/office/drawing/2014/main" id="{33C78949-16E4-402D-A645-5E863D29D97F}"/>
              </a:ext>
            </a:extLst>
          </p:cNvPr>
          <p:cNvSpPr>
            <a:spLocks xmlns:a="http://schemas.openxmlformats.org/drawingml/2006/main" noGrp="1"/>
          </p:cNvSpPr>
          <p:nvPr/>
        </p:nvSpPr>
        <p:spPr>
          <a:xfrm xmlns:a="http://schemas.openxmlformats.org/drawingml/2006/main">
            <a:off x="8039100" y="1847850"/>
            <a:ext cx="1447800" cy="742950"/>
          </a:xfrm>
          <a:prstGeom xmlns:a="http://schemas.openxmlformats.org/drawingml/2006/main" prst="roundRect">
            <a:avLst>
              <a:gd name="adj" fmla="val 7692"/>
            </a:avLst>
          </a:prstGeom>
          <a:solidFill xmlns:a="http://schemas.openxmlformats.org/drawingml/2006/main">
            <a:srgbClr val="EAF2F8"/>
          </a:solidFill>
          <a:ln xmlns:a="http://schemas.openxmlformats.org/drawingml/2006/main" w="11430">
            <a:solidFill>
              <a:srgbClr val="1769AA"/>
            </a:solidFill>
            <a:prstDash val="solid"/>
          </a:ln>
        </p:spPr>
      </p:sp>
      <p:sp>
        <p:nvSpPr>
          <p:cNvPr id="34" name="">
            <a:extLst xmlns:a="http://schemas.openxmlformats.org/drawingml/2006/main">
              <a:ext uri="{FF2B5EF4-FFF2-40B4-BE49-F238E27FC236}">
                <a16:creationId xmlns:a16="http://schemas.microsoft.com/office/drawing/2014/main" id="{35501217-5508-4FAA-B3BD-CD30C49CD901}"/>
              </a:ext>
            </a:extLst>
          </p:cNvPr>
          <p:cNvSpPr>
            <a:spLocks xmlns:a="http://schemas.openxmlformats.org/drawingml/2006/main" noGrp="1"/>
          </p:cNvSpPr>
          <p:nvPr/>
        </p:nvSpPr>
        <p:spPr>
          <a:xfrm xmlns:a="http://schemas.openxmlformats.org/drawingml/2006/main">
            <a:off x="8172450" y="2057400"/>
            <a:ext cx="1181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ClinicalTrials.gov</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v2 API</a:t>
            </a:r>
          </a:p>
        </p:txBody>
      </p:sp>
      <p:sp>
        <p:nvSpPr>
          <p:cNvPr id="35" name="">
            <a:extLst xmlns:a="http://schemas.openxmlformats.org/drawingml/2006/main">
              <a:ext uri="{FF2B5EF4-FFF2-40B4-BE49-F238E27FC236}">
                <a16:creationId xmlns:a16="http://schemas.microsoft.com/office/drawing/2014/main" id="{8ABB8C01-CE99-431D-8606-D299D3D1C53F}"/>
              </a:ext>
            </a:extLst>
          </p:cNvPr>
          <p:cNvSpPr>
            <a:spLocks xmlns:a="http://schemas.openxmlformats.org/drawingml/2006/main" noGrp="1"/>
          </p:cNvSpPr>
          <p:nvPr/>
        </p:nvSpPr>
        <p:spPr>
          <a:xfrm xmlns:a="http://schemas.openxmlformats.org/drawingml/2006/main">
            <a:off x="8039100" y="2762250"/>
            <a:ext cx="1447800" cy="742950"/>
          </a:xfrm>
          <a:prstGeom xmlns:a="http://schemas.openxmlformats.org/drawingml/2006/main" prst="roundRect">
            <a:avLst>
              <a:gd name="adj" fmla="val 7692"/>
            </a:avLst>
          </a:prstGeom>
          <a:solidFill xmlns:a="http://schemas.openxmlformats.org/drawingml/2006/main">
            <a:srgbClr val="E7F2F1"/>
          </a:solidFill>
          <a:ln xmlns:a="http://schemas.openxmlformats.org/drawingml/2006/main" w="11430">
            <a:solidFill>
              <a:srgbClr val="167C80"/>
            </a:solidFill>
            <a:prstDash val="solid"/>
          </a:ln>
        </p:spPr>
      </p:sp>
      <p:sp>
        <p:nvSpPr>
          <p:cNvPr id="36" name="">
            <a:extLst xmlns:a="http://schemas.openxmlformats.org/drawingml/2006/main">
              <a:ext uri="{FF2B5EF4-FFF2-40B4-BE49-F238E27FC236}">
                <a16:creationId xmlns:a16="http://schemas.microsoft.com/office/drawing/2014/main" id="{05273AC0-3778-431D-A5E9-788ED6F3F688}"/>
              </a:ext>
            </a:extLst>
          </p:cNvPr>
          <p:cNvSpPr>
            <a:spLocks xmlns:a="http://schemas.openxmlformats.org/drawingml/2006/main" noGrp="1"/>
          </p:cNvSpPr>
          <p:nvPr/>
        </p:nvSpPr>
        <p:spPr>
          <a:xfrm xmlns:a="http://schemas.openxmlformats.org/drawingml/2006/main">
            <a:off x="8172450" y="2971800"/>
            <a:ext cx="1181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US Census ACS</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2022 five year</a:t>
            </a:r>
          </a:p>
        </p:txBody>
      </p:sp>
      <p:sp>
        <p:nvSpPr>
          <p:cNvPr id="37" name="">
            <a:extLst xmlns:a="http://schemas.openxmlformats.org/drawingml/2006/main">
              <a:ext uri="{FF2B5EF4-FFF2-40B4-BE49-F238E27FC236}">
                <a16:creationId xmlns:a16="http://schemas.microsoft.com/office/drawing/2014/main" id="{BA6D5CA3-0127-4229-9D2D-FC54010DFA0F}"/>
              </a:ext>
            </a:extLst>
          </p:cNvPr>
          <p:cNvSpPr>
            <a:spLocks xmlns:a="http://schemas.openxmlformats.org/drawingml/2006/main" noGrp="1"/>
          </p:cNvSpPr>
          <p:nvPr/>
        </p:nvSpPr>
        <p:spPr>
          <a:xfrm xmlns:a="http://schemas.openxmlformats.org/drawingml/2006/main">
            <a:off x="8039100" y="3676650"/>
            <a:ext cx="1447800" cy="742950"/>
          </a:xfrm>
          <a:prstGeom xmlns:a="http://schemas.openxmlformats.org/drawingml/2006/main" prst="roundRect">
            <a:avLst>
              <a:gd name="adj" fmla="val 7692"/>
            </a:avLst>
          </a:prstGeom>
          <a:solidFill xmlns:a="http://schemas.openxmlformats.org/drawingml/2006/main">
            <a:srgbClr val="F6EEDC"/>
          </a:solidFill>
          <a:ln xmlns:a="http://schemas.openxmlformats.org/drawingml/2006/main" w="11430">
            <a:solidFill>
              <a:srgbClr val="B47A24"/>
            </a:solidFill>
            <a:prstDash val="solid"/>
          </a:ln>
        </p:spPr>
      </p:sp>
      <p:sp>
        <p:nvSpPr>
          <p:cNvPr id="38" name="">
            <a:extLst xmlns:a="http://schemas.openxmlformats.org/drawingml/2006/main">
              <a:ext uri="{FF2B5EF4-FFF2-40B4-BE49-F238E27FC236}">
                <a16:creationId xmlns:a16="http://schemas.microsoft.com/office/drawing/2014/main" id="{0799235A-6FB8-4A23-97DD-9FF5976629FF}"/>
              </a:ext>
            </a:extLst>
          </p:cNvPr>
          <p:cNvSpPr>
            <a:spLocks xmlns:a="http://schemas.openxmlformats.org/drawingml/2006/main" noGrp="1"/>
          </p:cNvSpPr>
          <p:nvPr/>
        </p:nvSpPr>
        <p:spPr>
          <a:xfrm xmlns:a="http://schemas.openxmlformats.org/drawingml/2006/main">
            <a:off x="8172450" y="3886200"/>
            <a:ext cx="1181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Lovable AI</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Gateway</a:t>
            </a:r>
          </a:p>
        </p:txBody>
      </p:sp>
      <p:sp>
        <p:nvSpPr>
          <p:cNvPr id="39" name="">
            <a:extLst xmlns:a="http://schemas.openxmlformats.org/drawingml/2006/main">
              <a:ext uri="{FF2B5EF4-FFF2-40B4-BE49-F238E27FC236}">
                <a16:creationId xmlns:a16="http://schemas.microsoft.com/office/drawing/2014/main" id="{91425CB1-8672-4EB5-BF50-D32B504AB825}"/>
              </a:ext>
            </a:extLst>
          </p:cNvPr>
          <p:cNvSpPr>
            <a:spLocks xmlns:a="http://schemas.openxmlformats.org/drawingml/2006/main" noGrp="1"/>
          </p:cNvSpPr>
          <p:nvPr/>
        </p:nvSpPr>
        <p:spPr>
          <a:xfrm xmlns:a="http://schemas.openxmlformats.org/drawingml/2006/main">
            <a:off x="10039350" y="1847850"/>
            <a:ext cx="1600200" cy="2571750"/>
          </a:xfrm>
          <a:prstGeom xmlns:a="http://schemas.openxmlformats.org/drawingml/2006/main" prst="roundRect">
            <a:avLst>
              <a:gd name="adj" fmla="val 3571"/>
            </a:avLst>
          </a:prstGeom>
          <a:solidFill xmlns:a="http://schemas.openxmlformats.org/drawingml/2006/main">
            <a:srgbClr val="F4F6F7"/>
          </a:solidFill>
          <a:ln xmlns:a="http://schemas.openxmlformats.org/drawingml/2006/main" w="11430">
            <a:solidFill>
              <a:srgbClr val="5E6A76"/>
            </a:solidFill>
            <a:prstDash val="solid"/>
          </a:ln>
        </p:spPr>
      </p:sp>
      <p:sp>
        <p:nvSpPr>
          <p:cNvPr id="40" name="">
            <a:extLst xmlns:a="http://schemas.openxmlformats.org/drawingml/2006/main">
              <a:ext uri="{FF2B5EF4-FFF2-40B4-BE49-F238E27FC236}">
                <a16:creationId xmlns:a16="http://schemas.microsoft.com/office/drawing/2014/main" id="{9516598A-D151-45FA-B95C-3F37E7AC15E6}"/>
              </a:ext>
            </a:extLst>
          </p:cNvPr>
          <p:cNvSpPr>
            <a:spLocks xmlns:a="http://schemas.openxmlformats.org/drawingml/2006/main" noGrp="1"/>
          </p:cNvSpPr>
          <p:nvPr/>
        </p:nvSpPr>
        <p:spPr>
          <a:xfrm xmlns:a="http://schemas.openxmlformats.org/drawingml/2006/main">
            <a:off x="10191750" y="2057400"/>
            <a:ext cx="1295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125" b="1" i="0">
                <a:solidFill>
                  <a:srgbClr val="172534"/>
                </a:solidFill>
                <a:latin typeface="Nimbus Sans"/>
                <a:ea typeface="Nimbus Sans"/>
                <a:cs typeface="Nimbus Sans"/>
              </a:defRPr>
            </a:defPPr>
            <a:lvl1pPr algn="ctr">
              <a:defRPr sz="1125" b="1" i="0">
                <a:solidFill>
                  <a:srgbClr val="172534"/>
                </a:solidFill>
                <a:latin typeface="Nimbus Sans"/>
                <a:ea typeface="Nimbus Sans"/>
                <a:cs typeface="Nimbus Sans"/>
              </a:defRPr>
            </a:lvl1pPr>
            <a:lvl2pPr algn="ctr">
              <a:defRPr sz="1125" b="1" i="0">
                <a:solidFill>
                  <a:srgbClr val="172534"/>
                </a:solidFill>
                <a:latin typeface="Nimbus Sans"/>
                <a:ea typeface="Nimbus Sans"/>
                <a:cs typeface="Nimbus Sans"/>
              </a:defRPr>
            </a:lvl2pPr>
            <a:lvl3pPr algn="ctr">
              <a:defRPr sz="1125" b="1" i="0">
                <a:solidFill>
                  <a:srgbClr val="172534"/>
                </a:solidFill>
                <a:latin typeface="Nimbus Sans"/>
                <a:ea typeface="Nimbus Sans"/>
                <a:cs typeface="Nimbus Sans"/>
              </a:defRPr>
            </a:lvl3pPr>
            <a:lvl4pPr algn="ctr">
              <a:defRPr sz="1125" b="1" i="0">
                <a:solidFill>
                  <a:srgbClr val="172534"/>
                </a:solidFill>
                <a:latin typeface="Nimbus Sans"/>
                <a:ea typeface="Nimbus Sans"/>
                <a:cs typeface="Nimbus Sans"/>
              </a:defRPr>
            </a:lvl4pPr>
            <a:lvl5pPr algn="ctr">
              <a:defRPr sz="1125" b="1" i="0">
                <a:solidFill>
                  <a:srgbClr val="172534"/>
                </a:solidFill>
                <a:latin typeface="Nimbus Sans"/>
                <a:ea typeface="Nimbus Sans"/>
                <a:cs typeface="Nimbus Sans"/>
              </a:defRPr>
            </a:lvl5pPr>
            <a:lvl6pPr algn="ctr">
              <a:defRPr sz="1125" b="1" i="0">
                <a:solidFill>
                  <a:srgbClr val="172534"/>
                </a:solidFill>
                <a:latin typeface="Nimbus Sans"/>
                <a:ea typeface="Nimbus Sans"/>
                <a:cs typeface="Nimbus Sans"/>
              </a:defRPr>
            </a:lvl6pPr>
            <a:lvl7pPr algn="ctr">
              <a:defRPr sz="1125" b="1" i="0">
                <a:solidFill>
                  <a:srgbClr val="172534"/>
                </a:solidFill>
                <a:latin typeface="Nimbus Sans"/>
                <a:ea typeface="Nimbus Sans"/>
                <a:cs typeface="Nimbus Sans"/>
              </a:defRPr>
            </a:lvl7pPr>
            <a:lvl8pPr algn="ctr">
              <a:defRPr sz="1125" b="1" i="0">
                <a:solidFill>
                  <a:srgbClr val="172534"/>
                </a:solidFill>
                <a:latin typeface="Nimbus Sans"/>
                <a:ea typeface="Nimbus Sans"/>
                <a:cs typeface="Nimbus Sans"/>
              </a:defRPr>
            </a:lvl8pPr>
            <a:lvl9pPr algn="ctr">
              <a:defRPr sz="1125" b="1" i="0">
                <a:solidFill>
                  <a:srgbClr val="172534"/>
                </a:solidFill>
                <a:latin typeface="Nimbus Sans"/>
                <a:ea typeface="Nimbus Sans"/>
                <a:cs typeface="Nimbus Sans"/>
              </a:defRPr>
            </a:lvl9pPr>
          </a:lstStyle>
          <a:p xmlns:a="http://schemas.openxmlformats.org/drawingml/2006/main">
            <a:pPr algn="ctr">
              <a:defRPr sz="1125" b="1" i="0">
                <a:solidFill>
                  <a:srgbClr val="172534"/>
                </a:solidFill>
                <a:latin typeface="Nimbus Sans"/>
                <a:ea typeface="Nimbus Sans"/>
                <a:cs typeface="Nimbus Sans"/>
              </a:defRPr>
            </a:pPr>
            <a:r>
              <a:rPr sz="1125" b="1" i="0">
                <a:solidFill>
                  <a:srgbClr val="172534"/>
                </a:solidFill>
                <a:latin typeface="Nimbus Sans"/>
                <a:ea typeface="Nimbus Sans"/>
                <a:cs typeface="Nimbus Sans"/>
              </a:rPr>
              <a:t>Supabase Postgres</a:t>
            </a:r>
          </a:p>
        </p:txBody>
      </p:sp>
      <p:sp>
        <p:nvSpPr>
          <p:cNvPr id="41" name="">
            <a:extLst xmlns:a="http://schemas.openxmlformats.org/drawingml/2006/main">
              <a:ext uri="{FF2B5EF4-FFF2-40B4-BE49-F238E27FC236}">
                <a16:creationId xmlns:a16="http://schemas.microsoft.com/office/drawing/2014/main" id="{DD97A649-D5DE-4399-9DAD-9863F8B078D9}"/>
              </a:ext>
            </a:extLst>
          </p:cNvPr>
          <p:cNvSpPr>
            <a:spLocks xmlns:a="http://schemas.openxmlformats.org/drawingml/2006/main" noGrp="1"/>
          </p:cNvSpPr>
          <p:nvPr/>
        </p:nvSpPr>
        <p:spPr>
          <a:xfrm xmlns:a="http://schemas.openxmlformats.org/drawingml/2006/main">
            <a:off x="10191750" y="2571750"/>
            <a:ext cx="12954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00" b="0" i="0">
                <a:solidFill>
                  <a:srgbClr val="5E6A76"/>
                </a:solidFill>
                <a:latin typeface="Nimbus Sans"/>
                <a:ea typeface="Nimbus Sans"/>
                <a:cs typeface="Nimbus Sans"/>
              </a:defRPr>
            </a:defPPr>
            <a:lvl1pPr algn="ctr">
              <a:defRPr sz="900" b="0" i="0">
                <a:solidFill>
                  <a:srgbClr val="5E6A76"/>
                </a:solidFill>
                <a:latin typeface="Nimbus Sans"/>
                <a:ea typeface="Nimbus Sans"/>
                <a:cs typeface="Nimbus Sans"/>
              </a:defRPr>
            </a:lvl1pPr>
            <a:lvl2pPr algn="ctr">
              <a:defRPr sz="900" b="0" i="0">
                <a:solidFill>
                  <a:srgbClr val="5E6A76"/>
                </a:solidFill>
                <a:latin typeface="Nimbus Sans"/>
                <a:ea typeface="Nimbus Sans"/>
                <a:cs typeface="Nimbus Sans"/>
              </a:defRPr>
            </a:lvl2pPr>
            <a:lvl3pPr algn="ctr">
              <a:defRPr sz="900" b="0" i="0">
                <a:solidFill>
                  <a:srgbClr val="5E6A76"/>
                </a:solidFill>
                <a:latin typeface="Nimbus Sans"/>
                <a:ea typeface="Nimbus Sans"/>
                <a:cs typeface="Nimbus Sans"/>
              </a:defRPr>
            </a:lvl3pPr>
            <a:lvl4pPr algn="ctr">
              <a:defRPr sz="900" b="0" i="0">
                <a:solidFill>
                  <a:srgbClr val="5E6A76"/>
                </a:solidFill>
                <a:latin typeface="Nimbus Sans"/>
                <a:ea typeface="Nimbus Sans"/>
                <a:cs typeface="Nimbus Sans"/>
              </a:defRPr>
            </a:lvl4pPr>
            <a:lvl5pPr algn="ctr">
              <a:defRPr sz="900" b="0" i="0">
                <a:solidFill>
                  <a:srgbClr val="5E6A76"/>
                </a:solidFill>
                <a:latin typeface="Nimbus Sans"/>
                <a:ea typeface="Nimbus Sans"/>
                <a:cs typeface="Nimbus Sans"/>
              </a:defRPr>
            </a:lvl5pPr>
            <a:lvl6pPr algn="ctr">
              <a:defRPr sz="900" b="0" i="0">
                <a:solidFill>
                  <a:srgbClr val="5E6A76"/>
                </a:solidFill>
                <a:latin typeface="Nimbus Sans"/>
                <a:ea typeface="Nimbus Sans"/>
                <a:cs typeface="Nimbus Sans"/>
              </a:defRPr>
            </a:lvl6pPr>
            <a:lvl7pPr algn="ctr">
              <a:defRPr sz="900" b="0" i="0">
                <a:solidFill>
                  <a:srgbClr val="5E6A76"/>
                </a:solidFill>
                <a:latin typeface="Nimbus Sans"/>
                <a:ea typeface="Nimbus Sans"/>
                <a:cs typeface="Nimbus Sans"/>
              </a:defRPr>
            </a:lvl7pPr>
            <a:lvl8pPr algn="ctr">
              <a:defRPr sz="900" b="0" i="0">
                <a:solidFill>
                  <a:srgbClr val="5E6A76"/>
                </a:solidFill>
                <a:latin typeface="Nimbus Sans"/>
                <a:ea typeface="Nimbus Sans"/>
                <a:cs typeface="Nimbus Sans"/>
              </a:defRPr>
            </a:lvl8pPr>
            <a:lvl9pPr algn="ctr">
              <a:defRPr sz="900" b="0" i="0">
                <a:solidFill>
                  <a:srgbClr val="5E6A76"/>
                </a:solidFill>
                <a:latin typeface="Nimbus Sans"/>
                <a:ea typeface="Nimbus Sans"/>
                <a:cs typeface="Nimbus Sans"/>
              </a:defRPr>
            </a:lvl9pPr>
          </a:lstStyle>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ACS cache</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Evaluation cases and runs</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Issue reports</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Admin access records</a:t>
            </a:r>
          </a:p>
          <a:p xmlns:a="http://schemas.openxmlformats.org/drawingml/2006/main">
            <a:r>
              <a:t/>
            </a:r>
          </a:p>
          <a:p xmlns:a="http://schemas.openxmlformats.org/drawingml/2006/main">
            <a:pPr algn="ctr">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Legacy cohort tables retained but public routing retired</a:t>
            </a:r>
          </a:p>
        </p:txBody>
      </p:sp>
      <p:sp>
        <p:nvSpPr>
          <p:cNvPr id="55" name="">
            <a:extLst xmlns:a="http://schemas.openxmlformats.org/drawingml/2006/main">
              <a:ext uri="{FF2B5EF4-FFF2-40B4-BE49-F238E27FC236}">
                <a16:creationId xmlns:a16="http://schemas.microsoft.com/office/drawing/2014/main" id="{E1F63ECA-6263-4A9A-AF23-55BF553B9A08}"/>
              </a:ext>
            </a:extLst>
          </p:cNvPr>
          <p:cNvSpPr>
            <a:spLocks xmlns:a="http://schemas.openxmlformats.org/drawingml/2006/main" noGrp="1"/>
          </p:cNvSpPr>
          <p:nvPr/>
        </p:nvSpPr>
        <p:spPr>
          <a:xfrm xmlns:a="http://schemas.openxmlformats.org/drawingml/2006/main">
            <a:off x="552450" y="5048250"/>
            <a:ext cx="11087100" cy="1047750"/>
          </a:xfrm>
          <a:prstGeom xmlns:a="http://schemas.openxmlformats.org/drawingml/2006/main" prst="roundRect">
            <a:avLst>
              <a:gd name="adj" fmla="val 5455"/>
            </a:avLst>
          </a:prstGeom>
          <a:solidFill xmlns:a="http://schemas.openxmlformats.org/drawingml/2006/main">
            <a:srgbClr val="071D33"/>
          </a:solidFill>
          <a:ln xmlns:a="http://schemas.openxmlformats.org/drawingml/2006/main" w="0">
            <a:solidFill>
              <a:srgbClr val="071D33"/>
            </a:solidFill>
            <a:prstDash val="solid"/>
          </a:ln>
        </p:spPr>
      </p:sp>
      <p:sp>
        <p:nvSpPr>
          <p:cNvPr id="56" name="">
            <a:extLst xmlns:a="http://schemas.openxmlformats.org/drawingml/2006/main">
              <a:ext uri="{FF2B5EF4-FFF2-40B4-BE49-F238E27FC236}">
                <a16:creationId xmlns:a16="http://schemas.microsoft.com/office/drawing/2014/main" id="{7B96350F-15EA-4777-9558-3016A0933B67}"/>
              </a:ext>
            </a:extLst>
          </p:cNvPr>
          <p:cNvSpPr>
            <a:spLocks xmlns:a="http://schemas.openxmlformats.org/drawingml/2006/main" noGrp="1"/>
          </p:cNvSpPr>
          <p:nvPr/>
        </p:nvSpPr>
        <p:spPr>
          <a:xfrm xmlns:a="http://schemas.openxmlformats.org/drawingml/2006/main">
            <a:off x="742950" y="5219700"/>
            <a:ext cx="1619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8FB9D7"/>
                </a:solidFill>
                <a:latin typeface="Nimbus Sans"/>
                <a:ea typeface="Nimbus Sans"/>
                <a:cs typeface="Nimbus Sans"/>
              </a:defRPr>
            </a:defPPr>
            <a:lvl1pPr algn="l">
              <a:defRPr sz="975" b="1" i="0">
                <a:solidFill>
                  <a:srgbClr val="8FB9D7"/>
                </a:solidFill>
                <a:latin typeface="Nimbus Sans"/>
                <a:ea typeface="Nimbus Sans"/>
                <a:cs typeface="Nimbus Sans"/>
              </a:defRPr>
            </a:lvl1pPr>
            <a:lvl2pPr algn="l">
              <a:defRPr sz="975" b="1" i="0">
                <a:solidFill>
                  <a:srgbClr val="8FB9D7"/>
                </a:solidFill>
                <a:latin typeface="Nimbus Sans"/>
                <a:ea typeface="Nimbus Sans"/>
                <a:cs typeface="Nimbus Sans"/>
              </a:defRPr>
            </a:lvl2pPr>
            <a:lvl3pPr algn="l">
              <a:defRPr sz="975" b="1" i="0">
                <a:solidFill>
                  <a:srgbClr val="8FB9D7"/>
                </a:solidFill>
                <a:latin typeface="Nimbus Sans"/>
                <a:ea typeface="Nimbus Sans"/>
                <a:cs typeface="Nimbus Sans"/>
              </a:defRPr>
            </a:lvl3pPr>
            <a:lvl4pPr algn="l">
              <a:defRPr sz="975" b="1" i="0">
                <a:solidFill>
                  <a:srgbClr val="8FB9D7"/>
                </a:solidFill>
                <a:latin typeface="Nimbus Sans"/>
                <a:ea typeface="Nimbus Sans"/>
                <a:cs typeface="Nimbus Sans"/>
              </a:defRPr>
            </a:lvl4pPr>
            <a:lvl5pPr algn="l">
              <a:defRPr sz="975" b="1" i="0">
                <a:solidFill>
                  <a:srgbClr val="8FB9D7"/>
                </a:solidFill>
                <a:latin typeface="Nimbus Sans"/>
                <a:ea typeface="Nimbus Sans"/>
                <a:cs typeface="Nimbus Sans"/>
              </a:defRPr>
            </a:lvl5pPr>
            <a:lvl6pPr algn="l">
              <a:defRPr sz="975" b="1" i="0">
                <a:solidFill>
                  <a:srgbClr val="8FB9D7"/>
                </a:solidFill>
                <a:latin typeface="Nimbus Sans"/>
                <a:ea typeface="Nimbus Sans"/>
                <a:cs typeface="Nimbus Sans"/>
              </a:defRPr>
            </a:lvl6pPr>
            <a:lvl7pPr algn="l">
              <a:defRPr sz="975" b="1" i="0">
                <a:solidFill>
                  <a:srgbClr val="8FB9D7"/>
                </a:solidFill>
                <a:latin typeface="Nimbus Sans"/>
                <a:ea typeface="Nimbus Sans"/>
                <a:cs typeface="Nimbus Sans"/>
              </a:defRPr>
            </a:lvl7pPr>
            <a:lvl8pPr algn="l">
              <a:defRPr sz="975" b="1" i="0">
                <a:solidFill>
                  <a:srgbClr val="8FB9D7"/>
                </a:solidFill>
                <a:latin typeface="Nimbus Sans"/>
                <a:ea typeface="Nimbus Sans"/>
                <a:cs typeface="Nimbus Sans"/>
              </a:defRPr>
            </a:lvl8pPr>
            <a:lvl9pPr algn="l">
              <a:defRPr sz="975" b="1" i="0">
                <a:solidFill>
                  <a:srgbClr val="8FB9D7"/>
                </a:solidFill>
                <a:latin typeface="Nimbus Sans"/>
                <a:ea typeface="Nimbus Sans"/>
                <a:cs typeface="Nimbus Sans"/>
              </a:defRPr>
            </a:lvl9pPr>
          </a:lstStyle>
          <a:p xmlns:a="http://schemas.openxmlformats.org/drawingml/2006/main">
            <a:pPr algn="l">
              <a:defRPr sz="975" b="1" i="0">
                <a:solidFill>
                  <a:srgbClr val="8FB9D7"/>
                </a:solidFill>
                <a:latin typeface="Nimbus Sans"/>
                <a:ea typeface="Nimbus Sans"/>
                <a:cs typeface="Nimbus Sans"/>
              </a:defRPr>
            </a:pPr>
            <a:r>
              <a:rPr sz="975" b="1" i="0">
                <a:solidFill>
                  <a:srgbClr val="8FB9D7"/>
                </a:solidFill>
                <a:latin typeface="Nimbus Sans"/>
                <a:ea typeface="Nimbus Sans"/>
                <a:cs typeface="Nimbus Sans"/>
              </a:rPr>
              <a:t>Cross cutting controls</a:t>
            </a:r>
          </a:p>
        </p:txBody>
      </p:sp>
      <p:sp>
        <p:nvSpPr>
          <p:cNvPr id="57" name="">
            <a:extLst xmlns:a="http://schemas.openxmlformats.org/drawingml/2006/main">
              <a:ext uri="{FF2B5EF4-FFF2-40B4-BE49-F238E27FC236}">
                <a16:creationId xmlns:a16="http://schemas.microsoft.com/office/drawing/2014/main" id="{2EAE2BE5-E684-42A5-8E89-65F84A1ADA21}"/>
              </a:ext>
            </a:extLst>
          </p:cNvPr>
          <p:cNvSpPr>
            <a:spLocks xmlns:a="http://schemas.openxmlformats.org/drawingml/2006/main" noGrp="1"/>
          </p:cNvSpPr>
          <p:nvPr/>
        </p:nvSpPr>
        <p:spPr>
          <a:xfrm xmlns:a="http://schemas.openxmlformats.org/drawingml/2006/main">
            <a:off x="742950" y="5562600"/>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FFFFFF"/>
                </a:solidFill>
                <a:latin typeface="Nimbus Sans"/>
                <a:ea typeface="Nimbus Sans"/>
                <a:cs typeface="Nimbus Sans"/>
              </a:defRPr>
            </a:defPPr>
            <a:lvl1pPr algn="l">
              <a:defRPr sz="1050" b="0" i="0">
                <a:solidFill>
                  <a:srgbClr val="FFFFFF"/>
                </a:solidFill>
                <a:latin typeface="Nimbus Sans"/>
                <a:ea typeface="Nimbus Sans"/>
                <a:cs typeface="Nimbus Sans"/>
              </a:defRPr>
            </a:lvl1pPr>
            <a:lvl2pPr algn="l">
              <a:defRPr sz="1050" b="0" i="0">
                <a:solidFill>
                  <a:srgbClr val="FFFFFF"/>
                </a:solidFill>
                <a:latin typeface="Nimbus Sans"/>
                <a:ea typeface="Nimbus Sans"/>
                <a:cs typeface="Nimbus Sans"/>
              </a:defRPr>
            </a:lvl2pPr>
            <a:lvl3pPr algn="l">
              <a:defRPr sz="1050" b="0" i="0">
                <a:solidFill>
                  <a:srgbClr val="FFFFFF"/>
                </a:solidFill>
                <a:latin typeface="Nimbus Sans"/>
                <a:ea typeface="Nimbus Sans"/>
                <a:cs typeface="Nimbus Sans"/>
              </a:defRPr>
            </a:lvl3pPr>
            <a:lvl4pPr algn="l">
              <a:defRPr sz="1050" b="0" i="0">
                <a:solidFill>
                  <a:srgbClr val="FFFFFF"/>
                </a:solidFill>
                <a:latin typeface="Nimbus Sans"/>
                <a:ea typeface="Nimbus Sans"/>
                <a:cs typeface="Nimbus Sans"/>
              </a:defRPr>
            </a:lvl4pPr>
            <a:lvl5pPr algn="l">
              <a:defRPr sz="1050" b="0" i="0">
                <a:solidFill>
                  <a:srgbClr val="FFFFFF"/>
                </a:solidFill>
                <a:latin typeface="Nimbus Sans"/>
                <a:ea typeface="Nimbus Sans"/>
                <a:cs typeface="Nimbus Sans"/>
              </a:defRPr>
            </a:lvl5pPr>
            <a:lvl6pPr algn="l">
              <a:defRPr sz="1050" b="0" i="0">
                <a:solidFill>
                  <a:srgbClr val="FFFFFF"/>
                </a:solidFill>
                <a:latin typeface="Nimbus Sans"/>
                <a:ea typeface="Nimbus Sans"/>
                <a:cs typeface="Nimbus Sans"/>
              </a:defRPr>
            </a:lvl6pPr>
            <a:lvl7pPr algn="l">
              <a:defRPr sz="1050" b="0" i="0">
                <a:solidFill>
                  <a:srgbClr val="FFFFFF"/>
                </a:solidFill>
                <a:latin typeface="Nimbus Sans"/>
                <a:ea typeface="Nimbus Sans"/>
                <a:cs typeface="Nimbus Sans"/>
              </a:defRPr>
            </a:lvl7pPr>
            <a:lvl8pPr algn="l">
              <a:defRPr sz="1050" b="0" i="0">
                <a:solidFill>
                  <a:srgbClr val="FFFFFF"/>
                </a:solidFill>
                <a:latin typeface="Nimbus Sans"/>
                <a:ea typeface="Nimbus Sans"/>
                <a:cs typeface="Nimbus Sans"/>
              </a:defRPr>
            </a:lvl8pPr>
            <a:lvl9pPr algn="l">
              <a:defRPr sz="1050" b="0" i="0">
                <a:solidFill>
                  <a:srgbClr val="FFFFFF"/>
                </a:solidFill>
                <a:latin typeface="Nimbus Sans"/>
                <a:ea typeface="Nimbus Sans"/>
                <a:cs typeface="Nimbus Sans"/>
              </a:defRPr>
            </a:lvl9pPr>
          </a:lstStyle>
          <a:p xmlns:a="http://schemas.openxmlformats.org/drawingml/2006/main">
            <a:pPr algn="l">
              <a:defRPr sz="1050" b="0" i="0">
                <a:solidFill>
                  <a:srgbClr val="FFFFFF"/>
                </a:solidFill>
                <a:latin typeface="Nimbus Sans"/>
                <a:ea typeface="Nimbus Sans"/>
                <a:cs typeface="Nimbus Sans"/>
              </a:defRPr>
            </a:pPr>
            <a:r>
              <a:rPr sz="1050" b="0" i="0">
                <a:solidFill>
                  <a:srgbClr val="FFFFFF"/>
                </a:solidFill>
                <a:latin typeface="Nimbus Sans"/>
                <a:ea typeface="Nimbus Sans"/>
                <a:cs typeface="Nimbus Sans"/>
              </a:rPr>
              <a:t>No persistent patient profile</a:t>
            </a:r>
          </a:p>
        </p:txBody>
      </p:sp>
      <p:sp>
        <p:nvSpPr>
          <p:cNvPr id="58" name="">
            <a:extLst xmlns:a="http://schemas.openxmlformats.org/drawingml/2006/main">
              <a:ext uri="{FF2B5EF4-FFF2-40B4-BE49-F238E27FC236}">
                <a16:creationId xmlns:a16="http://schemas.microsoft.com/office/drawing/2014/main" id="{23CF134E-FA41-4D8F-8C03-58A70952A3F3}"/>
              </a:ext>
            </a:extLst>
          </p:cNvPr>
          <p:cNvSpPr>
            <a:spLocks xmlns:a="http://schemas.openxmlformats.org/drawingml/2006/main" noGrp="1"/>
          </p:cNvSpPr>
          <p:nvPr/>
        </p:nvSpPr>
        <p:spPr>
          <a:xfrm xmlns:a="http://schemas.openxmlformats.org/drawingml/2006/main">
            <a:off x="4229100" y="5562600"/>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FFFFFF"/>
                </a:solidFill>
                <a:latin typeface="Nimbus Sans"/>
                <a:ea typeface="Nimbus Sans"/>
                <a:cs typeface="Nimbus Sans"/>
              </a:defRPr>
            </a:defPPr>
            <a:lvl1pPr algn="l">
              <a:defRPr sz="1050" b="0" i="0">
                <a:solidFill>
                  <a:srgbClr val="FFFFFF"/>
                </a:solidFill>
                <a:latin typeface="Nimbus Sans"/>
                <a:ea typeface="Nimbus Sans"/>
                <a:cs typeface="Nimbus Sans"/>
              </a:defRPr>
            </a:lvl1pPr>
            <a:lvl2pPr algn="l">
              <a:defRPr sz="1050" b="0" i="0">
                <a:solidFill>
                  <a:srgbClr val="FFFFFF"/>
                </a:solidFill>
                <a:latin typeface="Nimbus Sans"/>
                <a:ea typeface="Nimbus Sans"/>
                <a:cs typeface="Nimbus Sans"/>
              </a:defRPr>
            </a:lvl2pPr>
            <a:lvl3pPr algn="l">
              <a:defRPr sz="1050" b="0" i="0">
                <a:solidFill>
                  <a:srgbClr val="FFFFFF"/>
                </a:solidFill>
                <a:latin typeface="Nimbus Sans"/>
                <a:ea typeface="Nimbus Sans"/>
                <a:cs typeface="Nimbus Sans"/>
              </a:defRPr>
            </a:lvl3pPr>
            <a:lvl4pPr algn="l">
              <a:defRPr sz="1050" b="0" i="0">
                <a:solidFill>
                  <a:srgbClr val="FFFFFF"/>
                </a:solidFill>
                <a:latin typeface="Nimbus Sans"/>
                <a:ea typeface="Nimbus Sans"/>
                <a:cs typeface="Nimbus Sans"/>
              </a:defRPr>
            </a:lvl4pPr>
            <a:lvl5pPr algn="l">
              <a:defRPr sz="1050" b="0" i="0">
                <a:solidFill>
                  <a:srgbClr val="FFFFFF"/>
                </a:solidFill>
                <a:latin typeface="Nimbus Sans"/>
                <a:ea typeface="Nimbus Sans"/>
                <a:cs typeface="Nimbus Sans"/>
              </a:defRPr>
            </a:lvl5pPr>
            <a:lvl6pPr algn="l">
              <a:defRPr sz="1050" b="0" i="0">
                <a:solidFill>
                  <a:srgbClr val="FFFFFF"/>
                </a:solidFill>
                <a:latin typeface="Nimbus Sans"/>
                <a:ea typeface="Nimbus Sans"/>
                <a:cs typeface="Nimbus Sans"/>
              </a:defRPr>
            </a:lvl6pPr>
            <a:lvl7pPr algn="l">
              <a:defRPr sz="1050" b="0" i="0">
                <a:solidFill>
                  <a:srgbClr val="FFFFFF"/>
                </a:solidFill>
                <a:latin typeface="Nimbus Sans"/>
                <a:ea typeface="Nimbus Sans"/>
                <a:cs typeface="Nimbus Sans"/>
              </a:defRPr>
            </a:lvl7pPr>
            <a:lvl8pPr algn="l">
              <a:defRPr sz="1050" b="0" i="0">
                <a:solidFill>
                  <a:srgbClr val="FFFFFF"/>
                </a:solidFill>
                <a:latin typeface="Nimbus Sans"/>
                <a:ea typeface="Nimbus Sans"/>
                <a:cs typeface="Nimbus Sans"/>
              </a:defRPr>
            </a:lvl8pPr>
            <a:lvl9pPr algn="l">
              <a:defRPr sz="1050" b="0" i="0">
                <a:solidFill>
                  <a:srgbClr val="FFFFFF"/>
                </a:solidFill>
                <a:latin typeface="Nimbus Sans"/>
                <a:ea typeface="Nimbus Sans"/>
                <a:cs typeface="Nimbus Sans"/>
              </a:defRPr>
            </a:lvl9pPr>
          </a:lstStyle>
          <a:p xmlns:a="http://schemas.openxmlformats.org/drawingml/2006/main">
            <a:pPr algn="l">
              <a:defRPr sz="1050" b="0" i="0">
                <a:solidFill>
                  <a:srgbClr val="FFFFFF"/>
                </a:solidFill>
                <a:latin typeface="Nimbus Sans"/>
                <a:ea typeface="Nimbus Sans"/>
                <a:cs typeface="Nimbus Sans"/>
              </a:defRPr>
            </a:pPr>
            <a:r>
              <a:rPr sz="1050" b="0" i="0">
                <a:solidFill>
                  <a:srgbClr val="FFFFFF"/>
                </a:solidFill>
                <a:latin typeface="Nimbus Sans"/>
                <a:ea typeface="Nimbus Sans"/>
                <a:cs typeface="Nimbus Sans"/>
              </a:rPr>
              <a:t>Temporary document processing</a:t>
            </a:r>
          </a:p>
        </p:txBody>
      </p:sp>
      <p:sp>
        <p:nvSpPr>
          <p:cNvPr id="59" name="">
            <a:extLst xmlns:a="http://schemas.openxmlformats.org/drawingml/2006/main">
              <a:ext uri="{FF2B5EF4-FFF2-40B4-BE49-F238E27FC236}">
                <a16:creationId xmlns:a16="http://schemas.microsoft.com/office/drawing/2014/main" id="{1930D270-CB40-4599-8507-1569FF8C85C7}"/>
              </a:ext>
            </a:extLst>
          </p:cNvPr>
          <p:cNvSpPr>
            <a:spLocks xmlns:a="http://schemas.openxmlformats.org/drawingml/2006/main" noGrp="1"/>
          </p:cNvSpPr>
          <p:nvPr/>
        </p:nvSpPr>
        <p:spPr>
          <a:xfrm xmlns:a="http://schemas.openxmlformats.org/drawingml/2006/main">
            <a:off x="7715250" y="5562600"/>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FFFFFF"/>
                </a:solidFill>
                <a:latin typeface="Nimbus Sans"/>
                <a:ea typeface="Nimbus Sans"/>
                <a:cs typeface="Nimbus Sans"/>
              </a:defRPr>
            </a:defPPr>
            <a:lvl1pPr algn="l">
              <a:defRPr sz="1050" b="0" i="0">
                <a:solidFill>
                  <a:srgbClr val="FFFFFF"/>
                </a:solidFill>
                <a:latin typeface="Nimbus Sans"/>
                <a:ea typeface="Nimbus Sans"/>
                <a:cs typeface="Nimbus Sans"/>
              </a:defRPr>
            </a:lvl1pPr>
            <a:lvl2pPr algn="l">
              <a:defRPr sz="1050" b="0" i="0">
                <a:solidFill>
                  <a:srgbClr val="FFFFFF"/>
                </a:solidFill>
                <a:latin typeface="Nimbus Sans"/>
                <a:ea typeface="Nimbus Sans"/>
                <a:cs typeface="Nimbus Sans"/>
              </a:defRPr>
            </a:lvl2pPr>
            <a:lvl3pPr algn="l">
              <a:defRPr sz="1050" b="0" i="0">
                <a:solidFill>
                  <a:srgbClr val="FFFFFF"/>
                </a:solidFill>
                <a:latin typeface="Nimbus Sans"/>
                <a:ea typeface="Nimbus Sans"/>
                <a:cs typeface="Nimbus Sans"/>
              </a:defRPr>
            </a:lvl3pPr>
            <a:lvl4pPr algn="l">
              <a:defRPr sz="1050" b="0" i="0">
                <a:solidFill>
                  <a:srgbClr val="FFFFFF"/>
                </a:solidFill>
                <a:latin typeface="Nimbus Sans"/>
                <a:ea typeface="Nimbus Sans"/>
                <a:cs typeface="Nimbus Sans"/>
              </a:defRPr>
            </a:lvl4pPr>
            <a:lvl5pPr algn="l">
              <a:defRPr sz="1050" b="0" i="0">
                <a:solidFill>
                  <a:srgbClr val="FFFFFF"/>
                </a:solidFill>
                <a:latin typeface="Nimbus Sans"/>
                <a:ea typeface="Nimbus Sans"/>
                <a:cs typeface="Nimbus Sans"/>
              </a:defRPr>
            </a:lvl5pPr>
            <a:lvl6pPr algn="l">
              <a:defRPr sz="1050" b="0" i="0">
                <a:solidFill>
                  <a:srgbClr val="FFFFFF"/>
                </a:solidFill>
                <a:latin typeface="Nimbus Sans"/>
                <a:ea typeface="Nimbus Sans"/>
                <a:cs typeface="Nimbus Sans"/>
              </a:defRPr>
            </a:lvl6pPr>
            <a:lvl7pPr algn="l">
              <a:defRPr sz="1050" b="0" i="0">
                <a:solidFill>
                  <a:srgbClr val="FFFFFF"/>
                </a:solidFill>
                <a:latin typeface="Nimbus Sans"/>
                <a:ea typeface="Nimbus Sans"/>
                <a:cs typeface="Nimbus Sans"/>
              </a:defRPr>
            </a:lvl7pPr>
            <a:lvl8pPr algn="l">
              <a:defRPr sz="1050" b="0" i="0">
                <a:solidFill>
                  <a:srgbClr val="FFFFFF"/>
                </a:solidFill>
                <a:latin typeface="Nimbus Sans"/>
                <a:ea typeface="Nimbus Sans"/>
                <a:cs typeface="Nimbus Sans"/>
              </a:defRPr>
            </a:lvl8pPr>
            <a:lvl9pPr algn="l">
              <a:defRPr sz="1050" b="0" i="0">
                <a:solidFill>
                  <a:srgbClr val="FFFFFF"/>
                </a:solidFill>
                <a:latin typeface="Nimbus Sans"/>
                <a:ea typeface="Nimbus Sans"/>
                <a:cs typeface="Nimbus Sans"/>
              </a:defRPr>
            </a:lvl9pPr>
          </a:lstStyle>
          <a:p xmlns:a="http://schemas.openxmlformats.org/drawingml/2006/main">
            <a:pPr algn="l">
              <a:defRPr sz="1050" b="0" i="0">
                <a:solidFill>
                  <a:srgbClr val="FFFFFF"/>
                </a:solidFill>
                <a:latin typeface="Nimbus Sans"/>
                <a:ea typeface="Nimbus Sans"/>
                <a:cs typeface="Nimbus Sans"/>
              </a:defRPr>
            </a:pPr>
            <a:r>
              <a:rPr sz="1050" b="0" i="0">
                <a:solidFill>
                  <a:srgbClr val="FFFFFF"/>
                </a:solidFill>
                <a:latin typeface="Nimbus Sans"/>
                <a:ea typeface="Nimbus Sans"/>
                <a:cs typeface="Nimbus Sans"/>
              </a:rPr>
              <a:t>Source linked outputs</a:t>
            </a:r>
          </a:p>
        </p:txBody>
      </p:sp>
      <p:sp>
        <p:nvSpPr>
          <p:cNvPr id="60" name="">
            <a:extLst xmlns:a="http://schemas.openxmlformats.org/drawingml/2006/main">
              <a:ext uri="{FF2B5EF4-FFF2-40B4-BE49-F238E27FC236}">
                <a16:creationId xmlns:a16="http://schemas.microsoft.com/office/drawing/2014/main" id="{177D7962-6630-4B3C-9914-92F9C69290AE}"/>
              </a:ext>
            </a:extLst>
          </p:cNvPr>
          <p:cNvSpPr>
            <a:spLocks xmlns:a="http://schemas.openxmlformats.org/drawingml/2006/main" noGrp="1"/>
          </p:cNvSpPr>
          <p:nvPr/>
        </p:nvSpPr>
        <p:spPr>
          <a:xfrm xmlns:a="http://schemas.openxmlformats.org/drawingml/2006/main">
            <a:off x="742950" y="5848350"/>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FFFFFF"/>
                </a:solidFill>
                <a:latin typeface="Nimbus Sans"/>
                <a:ea typeface="Nimbus Sans"/>
                <a:cs typeface="Nimbus Sans"/>
              </a:defRPr>
            </a:defPPr>
            <a:lvl1pPr algn="l">
              <a:defRPr sz="1050" b="0" i="0">
                <a:solidFill>
                  <a:srgbClr val="FFFFFF"/>
                </a:solidFill>
                <a:latin typeface="Nimbus Sans"/>
                <a:ea typeface="Nimbus Sans"/>
                <a:cs typeface="Nimbus Sans"/>
              </a:defRPr>
            </a:lvl1pPr>
            <a:lvl2pPr algn="l">
              <a:defRPr sz="1050" b="0" i="0">
                <a:solidFill>
                  <a:srgbClr val="FFFFFF"/>
                </a:solidFill>
                <a:latin typeface="Nimbus Sans"/>
                <a:ea typeface="Nimbus Sans"/>
                <a:cs typeface="Nimbus Sans"/>
              </a:defRPr>
            </a:lvl2pPr>
            <a:lvl3pPr algn="l">
              <a:defRPr sz="1050" b="0" i="0">
                <a:solidFill>
                  <a:srgbClr val="FFFFFF"/>
                </a:solidFill>
                <a:latin typeface="Nimbus Sans"/>
                <a:ea typeface="Nimbus Sans"/>
                <a:cs typeface="Nimbus Sans"/>
              </a:defRPr>
            </a:lvl3pPr>
            <a:lvl4pPr algn="l">
              <a:defRPr sz="1050" b="0" i="0">
                <a:solidFill>
                  <a:srgbClr val="FFFFFF"/>
                </a:solidFill>
                <a:latin typeface="Nimbus Sans"/>
                <a:ea typeface="Nimbus Sans"/>
                <a:cs typeface="Nimbus Sans"/>
              </a:defRPr>
            </a:lvl4pPr>
            <a:lvl5pPr algn="l">
              <a:defRPr sz="1050" b="0" i="0">
                <a:solidFill>
                  <a:srgbClr val="FFFFFF"/>
                </a:solidFill>
                <a:latin typeface="Nimbus Sans"/>
                <a:ea typeface="Nimbus Sans"/>
                <a:cs typeface="Nimbus Sans"/>
              </a:defRPr>
            </a:lvl5pPr>
            <a:lvl6pPr algn="l">
              <a:defRPr sz="1050" b="0" i="0">
                <a:solidFill>
                  <a:srgbClr val="FFFFFF"/>
                </a:solidFill>
                <a:latin typeface="Nimbus Sans"/>
                <a:ea typeface="Nimbus Sans"/>
                <a:cs typeface="Nimbus Sans"/>
              </a:defRPr>
            </a:lvl6pPr>
            <a:lvl7pPr algn="l">
              <a:defRPr sz="1050" b="0" i="0">
                <a:solidFill>
                  <a:srgbClr val="FFFFFF"/>
                </a:solidFill>
                <a:latin typeface="Nimbus Sans"/>
                <a:ea typeface="Nimbus Sans"/>
                <a:cs typeface="Nimbus Sans"/>
              </a:defRPr>
            </a:lvl7pPr>
            <a:lvl8pPr algn="l">
              <a:defRPr sz="1050" b="0" i="0">
                <a:solidFill>
                  <a:srgbClr val="FFFFFF"/>
                </a:solidFill>
                <a:latin typeface="Nimbus Sans"/>
                <a:ea typeface="Nimbus Sans"/>
                <a:cs typeface="Nimbus Sans"/>
              </a:defRPr>
            </a:lvl8pPr>
            <a:lvl9pPr algn="l">
              <a:defRPr sz="1050" b="0" i="0">
                <a:solidFill>
                  <a:srgbClr val="FFFFFF"/>
                </a:solidFill>
                <a:latin typeface="Nimbus Sans"/>
                <a:ea typeface="Nimbus Sans"/>
                <a:cs typeface="Nimbus Sans"/>
              </a:defRPr>
            </a:lvl9pPr>
          </a:lstStyle>
          <a:p xmlns:a="http://schemas.openxmlformats.org/drawingml/2006/main">
            <a:pPr algn="l">
              <a:defRPr sz="1050" b="0" i="0">
                <a:solidFill>
                  <a:srgbClr val="FFFFFF"/>
                </a:solidFill>
                <a:latin typeface="Nimbus Sans"/>
                <a:ea typeface="Nimbus Sans"/>
                <a:cs typeface="Nimbus Sans"/>
              </a:defRPr>
            </a:pPr>
            <a:r>
              <a:rPr sz="1050" b="0" i="0">
                <a:solidFill>
                  <a:srgbClr val="FFFFFF"/>
                </a:solidFill>
                <a:latin typeface="Nimbus Sans"/>
                <a:ea typeface="Nimbus Sans"/>
                <a:cs typeface="Nimbus Sans"/>
              </a:rPr>
              <a:t>No store on search responses</a:t>
            </a:r>
          </a:p>
        </p:txBody>
      </p:sp>
      <p:sp>
        <p:nvSpPr>
          <p:cNvPr id="61" name="">
            <a:extLst xmlns:a="http://schemas.openxmlformats.org/drawingml/2006/main">
              <a:ext uri="{FF2B5EF4-FFF2-40B4-BE49-F238E27FC236}">
                <a16:creationId xmlns:a16="http://schemas.microsoft.com/office/drawing/2014/main" id="{F9EF221C-4239-4095-B181-D69C6908348F}"/>
              </a:ext>
            </a:extLst>
          </p:cNvPr>
          <p:cNvSpPr>
            <a:spLocks xmlns:a="http://schemas.openxmlformats.org/drawingml/2006/main" noGrp="1"/>
          </p:cNvSpPr>
          <p:nvPr/>
        </p:nvSpPr>
        <p:spPr>
          <a:xfrm xmlns:a="http://schemas.openxmlformats.org/drawingml/2006/main">
            <a:off x="4229100" y="5848350"/>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FFFFFF"/>
                </a:solidFill>
                <a:latin typeface="Nimbus Sans"/>
                <a:ea typeface="Nimbus Sans"/>
                <a:cs typeface="Nimbus Sans"/>
              </a:defRPr>
            </a:defPPr>
            <a:lvl1pPr algn="l">
              <a:defRPr sz="1050" b="0" i="0">
                <a:solidFill>
                  <a:srgbClr val="FFFFFF"/>
                </a:solidFill>
                <a:latin typeface="Nimbus Sans"/>
                <a:ea typeface="Nimbus Sans"/>
                <a:cs typeface="Nimbus Sans"/>
              </a:defRPr>
            </a:lvl1pPr>
            <a:lvl2pPr algn="l">
              <a:defRPr sz="1050" b="0" i="0">
                <a:solidFill>
                  <a:srgbClr val="FFFFFF"/>
                </a:solidFill>
                <a:latin typeface="Nimbus Sans"/>
                <a:ea typeface="Nimbus Sans"/>
                <a:cs typeface="Nimbus Sans"/>
              </a:defRPr>
            </a:lvl2pPr>
            <a:lvl3pPr algn="l">
              <a:defRPr sz="1050" b="0" i="0">
                <a:solidFill>
                  <a:srgbClr val="FFFFFF"/>
                </a:solidFill>
                <a:latin typeface="Nimbus Sans"/>
                <a:ea typeface="Nimbus Sans"/>
                <a:cs typeface="Nimbus Sans"/>
              </a:defRPr>
            </a:lvl3pPr>
            <a:lvl4pPr algn="l">
              <a:defRPr sz="1050" b="0" i="0">
                <a:solidFill>
                  <a:srgbClr val="FFFFFF"/>
                </a:solidFill>
                <a:latin typeface="Nimbus Sans"/>
                <a:ea typeface="Nimbus Sans"/>
                <a:cs typeface="Nimbus Sans"/>
              </a:defRPr>
            </a:lvl4pPr>
            <a:lvl5pPr algn="l">
              <a:defRPr sz="1050" b="0" i="0">
                <a:solidFill>
                  <a:srgbClr val="FFFFFF"/>
                </a:solidFill>
                <a:latin typeface="Nimbus Sans"/>
                <a:ea typeface="Nimbus Sans"/>
                <a:cs typeface="Nimbus Sans"/>
              </a:defRPr>
            </a:lvl5pPr>
            <a:lvl6pPr algn="l">
              <a:defRPr sz="1050" b="0" i="0">
                <a:solidFill>
                  <a:srgbClr val="FFFFFF"/>
                </a:solidFill>
                <a:latin typeface="Nimbus Sans"/>
                <a:ea typeface="Nimbus Sans"/>
                <a:cs typeface="Nimbus Sans"/>
              </a:defRPr>
            </a:lvl6pPr>
            <a:lvl7pPr algn="l">
              <a:defRPr sz="1050" b="0" i="0">
                <a:solidFill>
                  <a:srgbClr val="FFFFFF"/>
                </a:solidFill>
                <a:latin typeface="Nimbus Sans"/>
                <a:ea typeface="Nimbus Sans"/>
                <a:cs typeface="Nimbus Sans"/>
              </a:defRPr>
            </a:lvl7pPr>
            <a:lvl8pPr algn="l">
              <a:defRPr sz="1050" b="0" i="0">
                <a:solidFill>
                  <a:srgbClr val="FFFFFF"/>
                </a:solidFill>
                <a:latin typeface="Nimbus Sans"/>
                <a:ea typeface="Nimbus Sans"/>
                <a:cs typeface="Nimbus Sans"/>
              </a:defRPr>
            </a:lvl8pPr>
            <a:lvl9pPr algn="l">
              <a:defRPr sz="1050" b="0" i="0">
                <a:solidFill>
                  <a:srgbClr val="FFFFFF"/>
                </a:solidFill>
                <a:latin typeface="Nimbus Sans"/>
                <a:ea typeface="Nimbus Sans"/>
                <a:cs typeface="Nimbus Sans"/>
              </a:defRPr>
            </a:lvl9pPr>
          </a:lstStyle>
          <a:p xmlns:a="http://schemas.openxmlformats.org/drawingml/2006/main">
            <a:pPr algn="l">
              <a:defRPr sz="1050" b="0" i="0">
                <a:solidFill>
                  <a:srgbClr val="FFFFFF"/>
                </a:solidFill>
                <a:latin typeface="Nimbus Sans"/>
                <a:ea typeface="Nimbus Sans"/>
                <a:cs typeface="Nimbus Sans"/>
              </a:defRPr>
            </a:pPr>
            <a:r>
              <a:rPr sz="1050" b="0" i="0">
                <a:solidFill>
                  <a:srgbClr val="FFFFFF"/>
                </a:solidFill>
                <a:latin typeface="Nimbus Sans"/>
                <a:ea typeface="Nimbus Sans"/>
                <a:cs typeface="Nimbus Sans"/>
              </a:rPr>
              <a:t>Admin access separation</a:t>
            </a:r>
          </a:p>
        </p:txBody>
      </p:sp>
      <p:sp>
        <p:nvSpPr>
          <p:cNvPr id="62" name="">
            <a:extLst xmlns:a="http://schemas.openxmlformats.org/drawingml/2006/main">
              <a:ext uri="{FF2B5EF4-FFF2-40B4-BE49-F238E27FC236}">
                <a16:creationId xmlns:a16="http://schemas.microsoft.com/office/drawing/2014/main" id="{46827FB0-FC1C-4280-8731-4B22C1AE7809}"/>
              </a:ext>
            </a:extLst>
          </p:cNvPr>
          <p:cNvSpPr>
            <a:spLocks xmlns:a="http://schemas.openxmlformats.org/drawingml/2006/main" noGrp="1"/>
          </p:cNvSpPr>
          <p:nvPr/>
        </p:nvSpPr>
        <p:spPr>
          <a:xfrm xmlns:a="http://schemas.openxmlformats.org/drawingml/2006/main">
            <a:off x="7715250" y="5848350"/>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FFFFFF"/>
                </a:solidFill>
                <a:latin typeface="Nimbus Sans"/>
                <a:ea typeface="Nimbus Sans"/>
                <a:cs typeface="Nimbus Sans"/>
              </a:defRPr>
            </a:defPPr>
            <a:lvl1pPr algn="l">
              <a:defRPr sz="1050" b="0" i="0">
                <a:solidFill>
                  <a:srgbClr val="FFFFFF"/>
                </a:solidFill>
                <a:latin typeface="Nimbus Sans"/>
                <a:ea typeface="Nimbus Sans"/>
                <a:cs typeface="Nimbus Sans"/>
              </a:defRPr>
            </a:lvl1pPr>
            <a:lvl2pPr algn="l">
              <a:defRPr sz="1050" b="0" i="0">
                <a:solidFill>
                  <a:srgbClr val="FFFFFF"/>
                </a:solidFill>
                <a:latin typeface="Nimbus Sans"/>
                <a:ea typeface="Nimbus Sans"/>
                <a:cs typeface="Nimbus Sans"/>
              </a:defRPr>
            </a:lvl2pPr>
            <a:lvl3pPr algn="l">
              <a:defRPr sz="1050" b="0" i="0">
                <a:solidFill>
                  <a:srgbClr val="FFFFFF"/>
                </a:solidFill>
                <a:latin typeface="Nimbus Sans"/>
                <a:ea typeface="Nimbus Sans"/>
                <a:cs typeface="Nimbus Sans"/>
              </a:defRPr>
            </a:lvl3pPr>
            <a:lvl4pPr algn="l">
              <a:defRPr sz="1050" b="0" i="0">
                <a:solidFill>
                  <a:srgbClr val="FFFFFF"/>
                </a:solidFill>
                <a:latin typeface="Nimbus Sans"/>
                <a:ea typeface="Nimbus Sans"/>
                <a:cs typeface="Nimbus Sans"/>
              </a:defRPr>
            </a:lvl4pPr>
            <a:lvl5pPr algn="l">
              <a:defRPr sz="1050" b="0" i="0">
                <a:solidFill>
                  <a:srgbClr val="FFFFFF"/>
                </a:solidFill>
                <a:latin typeface="Nimbus Sans"/>
                <a:ea typeface="Nimbus Sans"/>
                <a:cs typeface="Nimbus Sans"/>
              </a:defRPr>
            </a:lvl5pPr>
            <a:lvl6pPr algn="l">
              <a:defRPr sz="1050" b="0" i="0">
                <a:solidFill>
                  <a:srgbClr val="FFFFFF"/>
                </a:solidFill>
                <a:latin typeface="Nimbus Sans"/>
                <a:ea typeface="Nimbus Sans"/>
                <a:cs typeface="Nimbus Sans"/>
              </a:defRPr>
            </a:lvl6pPr>
            <a:lvl7pPr algn="l">
              <a:defRPr sz="1050" b="0" i="0">
                <a:solidFill>
                  <a:srgbClr val="FFFFFF"/>
                </a:solidFill>
                <a:latin typeface="Nimbus Sans"/>
                <a:ea typeface="Nimbus Sans"/>
                <a:cs typeface="Nimbus Sans"/>
              </a:defRPr>
            </a:lvl7pPr>
            <a:lvl8pPr algn="l">
              <a:defRPr sz="1050" b="0" i="0">
                <a:solidFill>
                  <a:srgbClr val="FFFFFF"/>
                </a:solidFill>
                <a:latin typeface="Nimbus Sans"/>
                <a:ea typeface="Nimbus Sans"/>
                <a:cs typeface="Nimbus Sans"/>
              </a:defRPr>
            </a:lvl8pPr>
            <a:lvl9pPr algn="l">
              <a:defRPr sz="1050" b="0" i="0">
                <a:solidFill>
                  <a:srgbClr val="FFFFFF"/>
                </a:solidFill>
                <a:latin typeface="Nimbus Sans"/>
                <a:ea typeface="Nimbus Sans"/>
                <a:cs typeface="Nimbus Sans"/>
              </a:defRPr>
            </a:lvl9pPr>
          </a:lstStyle>
          <a:p xmlns:a="http://schemas.openxmlformats.org/drawingml/2006/main">
            <a:pPr algn="l">
              <a:defRPr sz="1050" b="0" i="0">
                <a:solidFill>
                  <a:srgbClr val="FFFFFF"/>
                </a:solidFill>
                <a:latin typeface="Nimbus Sans"/>
                <a:ea typeface="Nimbus Sans"/>
                <a:cs typeface="Nimbus Sans"/>
              </a:defRPr>
            </a:pPr>
            <a:r>
              <a:rPr sz="1050" b="0" i="0">
                <a:solidFill>
                  <a:srgbClr val="FFFFFF"/>
                </a:solidFill>
                <a:latin typeface="Nimbus Sans"/>
                <a:ea typeface="Nimbus Sans"/>
                <a:cs typeface="Nimbus Sans"/>
              </a:rPr>
              <a:t>Evaluation logging</a:t>
            </a:r>
          </a:p>
        </p:txBody>
      </p:sp>
      <p:sp>
        <p:nvSpPr>
          <p:cNvPr id="63" name="">
            <a:extLst xmlns:a="http://schemas.openxmlformats.org/drawingml/2006/main">
              <a:ext uri="{FF2B5EF4-FFF2-40B4-BE49-F238E27FC236}">
                <a16:creationId xmlns:a16="http://schemas.microsoft.com/office/drawing/2014/main" id="{B3E6A6BC-F23F-4B79-B629-EA5546752238}"/>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64" name="">
            <a:extLst xmlns:a="http://schemas.openxmlformats.org/drawingml/2006/main">
              <a:ext uri="{FF2B5EF4-FFF2-40B4-BE49-F238E27FC236}">
                <a16:creationId xmlns:a16="http://schemas.microsoft.com/office/drawing/2014/main" id="{AF5BA59D-4C3F-48CD-8F3E-9D98B0102C83}"/>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65" name="">
            <a:extLst xmlns:a="http://schemas.openxmlformats.org/drawingml/2006/main">
              <a:ext uri="{FF2B5EF4-FFF2-40B4-BE49-F238E27FC236}">
                <a16:creationId xmlns:a16="http://schemas.microsoft.com/office/drawing/2014/main" id="{E92B5FDC-CCB7-4A56-AC2D-952FCA0BFE32}"/>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Source: current project source and Supabase function design</a:t>
            </a:r>
          </a:p>
        </p:txBody>
      </p:sp>
    </p:spTree>
    <p:extLst>
      <p:ext uri="{BB962C8B-B14F-4D97-AF65-F5344CB8AC3E}">
        <p14:creationId xmlns:p14="http://schemas.microsoft.com/office/powerpoint/2010/main" val="18226025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63" name="">
            <a:extLst xmlns:a="http://schemas.openxmlformats.org/drawingml/2006/main">
              <a:ext uri="{FF2B5EF4-FFF2-40B4-BE49-F238E27FC236}">
                <a16:creationId xmlns:a16="http://schemas.microsoft.com/office/drawing/2014/main" id="{E99101B2-4632-425A-A9CF-E4554A722957}"/>
              </a:ext>
            </a:extLst>
          </p:cNvPr>
          <p:cNvCxnSpPr>
            <a:stCxn xmlns:a="http://schemas.openxmlformats.org/drawingml/2006/main" id="49" idx="1"/>
            <a:endCxn xmlns:a="http://schemas.openxmlformats.org/drawingml/2006/main" id="54" idx="3"/>
          </p:cNvCxnSpPr>
          <p:nvPr/>
        </p:nvCxnSpPr>
        <p:spPr>
          <a:xfrm xmlns:a="http://schemas.openxmlformats.org/drawingml/2006/main" flipH="1">
            <a:off x="2533650" y="3657600"/>
            <a:ext cx="323850" cy="0"/>
          </a:xfrm>
          <a:prstGeom xmlns:a="http://schemas.openxmlformats.org/drawingml/2006/main" prst="straightConnector1">
            <a:avLst/>
          </a:prstGeom>
          <a:ln xmlns:a="http://schemas.openxmlformats.org/drawingml/2006/main" w="14288">
            <a:solidFill>
              <a:srgbClr val="1769AA"/>
            </a:solidFill>
            <a:prstDash val="solid"/>
            <a:tailEnd type="arrow" w="med" len="med"/>
          </a:ln>
        </p:spPr>
      </p:cxnSp>
      <p:cxnSp>
        <p:nvCxnSpPr>
          <p:cNvPr id="62" name="">
            <a:extLst xmlns:a="http://schemas.openxmlformats.org/drawingml/2006/main">
              <a:ext uri="{FF2B5EF4-FFF2-40B4-BE49-F238E27FC236}">
                <a16:creationId xmlns:a16="http://schemas.microsoft.com/office/drawing/2014/main" id="{703351FE-B99A-4937-B89D-468DECDAA6D1}"/>
              </a:ext>
            </a:extLst>
          </p:cNvPr>
          <p:cNvCxnSpPr>
            <a:stCxn xmlns:a="http://schemas.openxmlformats.org/drawingml/2006/main" id="44" idx="1"/>
            <a:endCxn xmlns:a="http://schemas.openxmlformats.org/drawingml/2006/main" id="49" idx="3"/>
          </p:cNvCxnSpPr>
          <p:nvPr/>
        </p:nvCxnSpPr>
        <p:spPr>
          <a:xfrm xmlns:a="http://schemas.openxmlformats.org/drawingml/2006/main" flipH="1">
            <a:off x="4857750" y="3657600"/>
            <a:ext cx="323850" cy="0"/>
          </a:xfrm>
          <a:prstGeom xmlns:a="http://schemas.openxmlformats.org/drawingml/2006/main" prst="straightConnector1">
            <a:avLst/>
          </a:prstGeom>
          <a:ln xmlns:a="http://schemas.openxmlformats.org/drawingml/2006/main" w="14288">
            <a:solidFill>
              <a:srgbClr val="167C80"/>
            </a:solidFill>
            <a:prstDash val="solid"/>
            <a:tailEnd type="arrow" w="med" len="med"/>
          </a:ln>
        </p:spPr>
      </p:cxnSp>
      <p:cxnSp>
        <p:nvCxnSpPr>
          <p:cNvPr id="61" name="">
            <a:extLst xmlns:a="http://schemas.openxmlformats.org/drawingml/2006/main">
              <a:ext uri="{FF2B5EF4-FFF2-40B4-BE49-F238E27FC236}">
                <a16:creationId xmlns:a16="http://schemas.microsoft.com/office/drawing/2014/main" id="{1860AF32-76FD-4F73-BDF9-007BDE2C8A78}"/>
              </a:ext>
            </a:extLst>
          </p:cNvPr>
          <p:cNvCxnSpPr>
            <a:stCxn xmlns:a="http://schemas.openxmlformats.org/drawingml/2006/main" id="39" idx="1"/>
            <a:endCxn xmlns:a="http://schemas.openxmlformats.org/drawingml/2006/main" id="44" idx="3"/>
          </p:cNvCxnSpPr>
          <p:nvPr/>
        </p:nvCxnSpPr>
        <p:spPr>
          <a:xfrm xmlns:a="http://schemas.openxmlformats.org/drawingml/2006/main" flipH="1">
            <a:off x="7181850" y="3657600"/>
            <a:ext cx="323850" cy="0"/>
          </a:xfrm>
          <a:prstGeom xmlns:a="http://schemas.openxmlformats.org/drawingml/2006/main" prst="straightConnector1">
            <a:avLst/>
          </a:prstGeom>
          <a:ln xmlns:a="http://schemas.openxmlformats.org/drawingml/2006/main" w="14288">
            <a:solidFill>
              <a:srgbClr val="167C80"/>
            </a:solidFill>
            <a:prstDash val="solid"/>
            <a:tailEnd type="arrow" w="med" len="med"/>
          </a:ln>
        </p:spPr>
      </p:cxnSp>
      <p:cxnSp>
        <p:nvCxnSpPr>
          <p:cNvPr id="60" name="">
            <a:extLst xmlns:a="http://schemas.openxmlformats.org/drawingml/2006/main">
              <a:ext uri="{FF2B5EF4-FFF2-40B4-BE49-F238E27FC236}">
                <a16:creationId xmlns:a16="http://schemas.microsoft.com/office/drawing/2014/main" id="{B20BA052-E1A5-4CF3-8588-36BF86FE5FA0}"/>
              </a:ext>
            </a:extLst>
          </p:cNvPr>
          <p:cNvCxnSpPr>
            <a:stCxn xmlns:a="http://schemas.openxmlformats.org/drawingml/2006/main" id="34" idx="1"/>
            <a:endCxn xmlns:a="http://schemas.openxmlformats.org/drawingml/2006/main" id="39" idx="3"/>
          </p:cNvCxnSpPr>
          <p:nvPr/>
        </p:nvCxnSpPr>
        <p:spPr>
          <a:xfrm xmlns:a="http://schemas.openxmlformats.org/drawingml/2006/main" flipH="1">
            <a:off x="9505950" y="3657600"/>
            <a:ext cx="323850" cy="0"/>
          </a:xfrm>
          <a:prstGeom xmlns:a="http://schemas.openxmlformats.org/drawingml/2006/main" prst="straightConnector1">
            <a:avLst/>
          </a:prstGeom>
          <a:ln xmlns:a="http://schemas.openxmlformats.org/drawingml/2006/main" w="14288">
            <a:solidFill>
              <a:srgbClr val="B47A24"/>
            </a:solidFill>
            <a:prstDash val="solid"/>
            <a:tailEnd type="arrow" w="med" len="med"/>
          </a:ln>
        </p:spPr>
      </p:cxnSp>
      <p:cxnSp>
        <p:nvCxnSpPr>
          <p:cNvPr id="59" name="">
            <a:extLst xmlns:a="http://schemas.openxmlformats.org/drawingml/2006/main">
              <a:ext uri="{FF2B5EF4-FFF2-40B4-BE49-F238E27FC236}">
                <a16:creationId xmlns:a16="http://schemas.microsoft.com/office/drawing/2014/main" id="{C9E7059E-381B-43B7-AF02-C49C6716CCE0}"/>
              </a:ext>
            </a:extLst>
          </p:cNvPr>
          <p:cNvCxnSpPr>
            <a:stCxn xmlns:a="http://schemas.openxmlformats.org/drawingml/2006/main" id="25" idx="2"/>
            <a:endCxn xmlns:a="http://schemas.openxmlformats.org/drawingml/2006/main" id="34" idx="0"/>
          </p:cNvCxnSpPr>
          <p:nvPr/>
        </p:nvCxnSpPr>
        <p:spPr>
          <a:xfrm xmlns:a="http://schemas.openxmlformats.org/drawingml/2006/main">
            <a:off x="10734675" y="2609850"/>
            <a:ext cx="0" cy="495300"/>
          </a:xfrm>
          <a:prstGeom xmlns:a="http://schemas.openxmlformats.org/drawingml/2006/main" prst="straightConnector1">
            <a:avLst/>
          </a:prstGeom>
          <a:ln xmlns:a="http://schemas.openxmlformats.org/drawingml/2006/main" w="14288">
            <a:solidFill>
              <a:srgbClr val="B47A24"/>
            </a:solidFill>
            <a:prstDash val="solid"/>
            <a:tailEnd type="arrow" w="med" len="med"/>
          </a:ln>
        </p:spPr>
      </p:cxnSp>
      <p:cxnSp>
        <p:nvCxnSpPr>
          <p:cNvPr id="33" name="">
            <a:extLst xmlns:a="http://schemas.openxmlformats.org/drawingml/2006/main">
              <a:ext uri="{FF2B5EF4-FFF2-40B4-BE49-F238E27FC236}">
                <a16:creationId xmlns:a16="http://schemas.microsoft.com/office/drawing/2014/main" id="{BDB5BF4C-FACA-4A98-9C69-E6E28C868063}"/>
              </a:ext>
            </a:extLst>
          </p:cNvPr>
          <p:cNvCxnSpPr>
            <a:stCxn xmlns:a="http://schemas.openxmlformats.org/drawingml/2006/main" id="20" idx="3"/>
            <a:endCxn xmlns:a="http://schemas.openxmlformats.org/drawingml/2006/main" id="25" idx="1"/>
          </p:cNvCxnSpPr>
          <p:nvPr/>
        </p:nvCxnSpPr>
        <p:spPr>
          <a:xfrm xmlns:a="http://schemas.openxmlformats.org/drawingml/2006/main">
            <a:off x="9505950" y="2057400"/>
            <a:ext cx="323850" cy="0"/>
          </a:xfrm>
          <a:prstGeom xmlns:a="http://schemas.openxmlformats.org/drawingml/2006/main" prst="straightConnector1">
            <a:avLst/>
          </a:prstGeom>
          <a:ln xmlns:a="http://schemas.openxmlformats.org/drawingml/2006/main" w="14288">
            <a:solidFill>
              <a:srgbClr val="B47A24"/>
            </a:solidFill>
            <a:prstDash val="solid"/>
            <a:tailEnd type="arrow" w="med" len="med"/>
          </a:ln>
        </p:spPr>
      </p:cxnSp>
      <p:cxnSp>
        <p:nvCxnSpPr>
          <p:cNvPr id="32" name="">
            <a:extLst xmlns:a="http://schemas.openxmlformats.org/drawingml/2006/main">
              <a:ext uri="{FF2B5EF4-FFF2-40B4-BE49-F238E27FC236}">
                <a16:creationId xmlns:a16="http://schemas.microsoft.com/office/drawing/2014/main" id="{2946C158-8FE9-4A56-A7CA-92085357A881}"/>
              </a:ext>
            </a:extLst>
          </p:cNvPr>
          <p:cNvCxnSpPr>
            <a:stCxn xmlns:a="http://schemas.openxmlformats.org/drawingml/2006/main" id="15" idx="3"/>
            <a:endCxn xmlns:a="http://schemas.openxmlformats.org/drawingml/2006/main" id="20" idx="1"/>
          </p:cNvCxnSpPr>
          <p:nvPr/>
        </p:nvCxnSpPr>
        <p:spPr>
          <a:xfrm xmlns:a="http://schemas.openxmlformats.org/drawingml/2006/main">
            <a:off x="7181850" y="2057400"/>
            <a:ext cx="323850" cy="0"/>
          </a:xfrm>
          <a:prstGeom xmlns:a="http://schemas.openxmlformats.org/drawingml/2006/main" prst="straightConnector1">
            <a:avLst/>
          </a:prstGeom>
          <a:ln xmlns:a="http://schemas.openxmlformats.org/drawingml/2006/main" w="14288">
            <a:solidFill>
              <a:srgbClr val="167C80"/>
            </a:solidFill>
            <a:prstDash val="solid"/>
            <a:tailEnd type="arrow" w="med" len="med"/>
          </a:ln>
        </p:spPr>
      </p:cxnSp>
      <p:cxnSp>
        <p:nvCxnSpPr>
          <p:cNvPr id="31" name="">
            <a:extLst xmlns:a="http://schemas.openxmlformats.org/drawingml/2006/main">
              <a:ext uri="{FF2B5EF4-FFF2-40B4-BE49-F238E27FC236}">
                <a16:creationId xmlns:a16="http://schemas.microsoft.com/office/drawing/2014/main" id="{523061D6-43A5-41DA-A1DD-9F151EA1D94E}"/>
              </a:ext>
            </a:extLst>
          </p:cNvPr>
          <p:cNvCxnSpPr>
            <a:stCxn xmlns:a="http://schemas.openxmlformats.org/drawingml/2006/main" id="10" idx="3"/>
            <a:endCxn xmlns:a="http://schemas.openxmlformats.org/drawingml/2006/main" id="15" idx="1"/>
          </p:cNvCxnSpPr>
          <p:nvPr/>
        </p:nvCxnSpPr>
        <p:spPr>
          <a:xfrm xmlns:a="http://schemas.openxmlformats.org/drawingml/2006/main">
            <a:off x="4857750" y="2057400"/>
            <a:ext cx="323850" cy="0"/>
          </a:xfrm>
          <a:prstGeom xmlns:a="http://schemas.openxmlformats.org/drawingml/2006/main" prst="straightConnector1">
            <a:avLst/>
          </a:prstGeom>
          <a:ln xmlns:a="http://schemas.openxmlformats.org/drawingml/2006/main" w="14288">
            <a:solidFill>
              <a:srgbClr val="1769AA"/>
            </a:solidFill>
            <a:prstDash val="solid"/>
            <a:tailEnd type="arrow" w="med" len="med"/>
          </a:ln>
        </p:spPr>
      </p:cxnSp>
      <p:cxnSp>
        <p:nvCxnSpPr>
          <p:cNvPr id="30" name="">
            <a:extLst xmlns:a="http://schemas.openxmlformats.org/drawingml/2006/main">
              <a:ext uri="{FF2B5EF4-FFF2-40B4-BE49-F238E27FC236}">
                <a16:creationId xmlns:a16="http://schemas.microsoft.com/office/drawing/2014/main" id="{2E704AE8-EBBF-492F-8A75-322A5BC73228}"/>
              </a:ext>
            </a:extLst>
          </p:cNvPr>
          <p:cNvCxnSpPr>
            <a:stCxn xmlns:a="http://schemas.openxmlformats.org/drawingml/2006/main" id="5" idx="3"/>
            <a:endCxn xmlns:a="http://schemas.openxmlformats.org/drawingml/2006/main" id="10" idx="1"/>
          </p:cNvCxnSpPr>
          <p:nvPr/>
        </p:nvCxnSpPr>
        <p:spPr>
          <a:xfrm xmlns:a="http://schemas.openxmlformats.org/drawingml/2006/main">
            <a:off x="2533650" y="2057400"/>
            <a:ext cx="323850" cy="0"/>
          </a:xfrm>
          <a:prstGeom xmlns:a="http://schemas.openxmlformats.org/drawingml/2006/main" prst="straightConnector1">
            <a:avLst/>
          </a:prstGeom>
          <a:ln xmlns:a="http://schemas.openxmlformats.org/drawingml/2006/main" w="14288">
            <a:solidFill>
              <a:srgbClr val="1769AA"/>
            </a:solidFill>
            <a:prstDash val="solid"/>
            <a:tailEnd type="arrow" w="med" len="med"/>
          </a:ln>
        </p:spPr>
      </p:cxnSp>
      <p:sp>
        <p:nvSpPr>
          <p:cNvPr id="77" name="">
            <a:extLst xmlns:a="http://schemas.openxmlformats.org/drawingml/2006/main">
              <a:ext uri="{FF2B5EF4-FFF2-40B4-BE49-F238E27FC236}">
                <a16:creationId xmlns:a16="http://schemas.microsoft.com/office/drawing/2014/main" id="{0E8812DF-7B6F-49D1-90CB-A3B15EA3076C}"/>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Search and ranking architecture</a:t>
            </a:r>
          </a:p>
        </p:txBody>
      </p:sp>
      <p:sp>
        <p:nvSpPr>
          <p:cNvPr id="2" name="">
            <a:extLst xmlns:a="http://schemas.openxmlformats.org/drawingml/2006/main">
              <a:ext uri="{FF2B5EF4-FFF2-40B4-BE49-F238E27FC236}">
                <a16:creationId xmlns:a16="http://schemas.microsoft.com/office/drawing/2014/main" id="{5932E948-E88A-46DF-8822-56879E86BA20}"/>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07</a:t>
            </a:r>
          </a:p>
        </p:txBody>
      </p:sp>
      <p:sp>
        <p:nvSpPr>
          <p:cNvPr id="3" name="">
            <a:extLst xmlns:a="http://schemas.openxmlformats.org/drawingml/2006/main">
              <a:ext uri="{FF2B5EF4-FFF2-40B4-BE49-F238E27FC236}">
                <a16:creationId xmlns:a16="http://schemas.microsoft.com/office/drawing/2014/main" id="{6E35EF72-8A56-4103-8B4A-1FB0843F7E79}"/>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Search uses deterministic interpretation, bounded live retrieval, hybrid ranking and evidence checks before presentation</a:t>
            </a:r>
          </a:p>
        </p:txBody>
      </p:sp>
      <p:sp>
        <p:nvSpPr>
          <p:cNvPr id="4" name="">
            <a:extLst xmlns:a="http://schemas.openxmlformats.org/drawingml/2006/main">
              <a:ext uri="{FF2B5EF4-FFF2-40B4-BE49-F238E27FC236}">
                <a16:creationId xmlns:a16="http://schemas.microsoft.com/office/drawing/2014/main" id="{AEDC6114-8FA5-44E1-8D92-2EADAD62BCE8}"/>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C4244E4A-0162-4D42-9123-22F5959A0DA1}"/>
              </a:ext>
            </a:extLst>
          </p:cNvPr>
          <p:cNvSpPr>
            <a:spLocks xmlns:a="http://schemas.openxmlformats.org/drawingml/2006/main" noGrp="1"/>
          </p:cNvSpPr>
          <p:nvPr/>
        </p:nvSpPr>
        <p:spPr>
          <a:xfrm xmlns:a="http://schemas.openxmlformats.org/drawingml/2006/main">
            <a:off x="533400" y="1504950"/>
            <a:ext cx="2000250" cy="1104900"/>
          </a:xfrm>
          <a:prstGeom xmlns:a="http://schemas.openxmlformats.org/drawingml/2006/main" prst="roundRect">
            <a:avLst>
              <a:gd name="adj" fmla="val 6897"/>
            </a:avLst>
          </a:prstGeom>
          <a:solidFill xmlns:a="http://schemas.openxmlformats.org/drawingml/2006/main">
            <a:srgbClr val="EAF2F8"/>
          </a:solidFill>
          <a:ln xmlns:a="http://schemas.openxmlformats.org/drawingml/2006/main" w="11430">
            <a:solidFill>
              <a:srgbClr val="1769AA"/>
            </a:solidFill>
            <a:prstDash val="solid"/>
          </a:ln>
        </p:spPr>
      </p:sp>
      <p:sp>
        <p:nvSpPr>
          <p:cNvPr id="6" name="">
            <a:extLst xmlns:a="http://schemas.openxmlformats.org/drawingml/2006/main">
              <a:ext uri="{FF2B5EF4-FFF2-40B4-BE49-F238E27FC236}">
                <a16:creationId xmlns:a16="http://schemas.microsoft.com/office/drawing/2014/main" id="{A2358714-03A5-4308-A6A0-13AF45BA2B58}"/>
              </a:ext>
            </a:extLst>
          </p:cNvPr>
          <p:cNvSpPr>
            <a:spLocks xmlns:a="http://schemas.openxmlformats.org/drawingml/2006/main" noGrp="1"/>
          </p:cNvSpPr>
          <p:nvPr/>
        </p:nvSpPr>
        <p:spPr>
          <a:xfrm xmlns:a="http://schemas.openxmlformats.org/drawingml/2006/main">
            <a:off x="647700" y="16192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7" name="">
            <a:extLst xmlns:a="http://schemas.openxmlformats.org/drawingml/2006/main">
              <a:ext uri="{FF2B5EF4-FFF2-40B4-BE49-F238E27FC236}">
                <a16:creationId xmlns:a16="http://schemas.microsoft.com/office/drawing/2014/main" id="{A78E961E-AF27-4539-9C81-8586A1DFF559}"/>
              </a:ext>
            </a:extLst>
          </p:cNvPr>
          <p:cNvSpPr>
            <a:spLocks xmlns:a="http://schemas.openxmlformats.org/drawingml/2006/main" noGrp="1"/>
          </p:cNvSpPr>
          <p:nvPr/>
        </p:nvSpPr>
        <p:spPr>
          <a:xfrm xmlns:a="http://schemas.openxmlformats.org/drawingml/2006/main">
            <a:off x="647700" y="16859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1</a:t>
            </a:r>
          </a:p>
        </p:txBody>
      </p:sp>
      <p:sp>
        <p:nvSpPr>
          <p:cNvPr id="8" name="">
            <a:extLst xmlns:a="http://schemas.openxmlformats.org/drawingml/2006/main">
              <a:ext uri="{FF2B5EF4-FFF2-40B4-BE49-F238E27FC236}">
                <a16:creationId xmlns:a16="http://schemas.microsoft.com/office/drawing/2014/main" id="{19D85B9A-8D94-4222-B3BD-C804F23D6305}"/>
              </a:ext>
            </a:extLst>
          </p:cNvPr>
          <p:cNvSpPr>
            <a:spLocks xmlns:a="http://schemas.openxmlformats.org/drawingml/2006/main" noGrp="1"/>
          </p:cNvSpPr>
          <p:nvPr/>
        </p:nvSpPr>
        <p:spPr>
          <a:xfrm xmlns:a="http://schemas.openxmlformats.org/drawingml/2006/main">
            <a:off x="1009650" y="16192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User query</a:t>
            </a:r>
          </a:p>
        </p:txBody>
      </p:sp>
      <p:sp>
        <p:nvSpPr>
          <p:cNvPr id="9" name="">
            <a:extLst xmlns:a="http://schemas.openxmlformats.org/drawingml/2006/main">
              <a:ext uri="{FF2B5EF4-FFF2-40B4-BE49-F238E27FC236}">
                <a16:creationId xmlns:a16="http://schemas.microsoft.com/office/drawing/2014/main" id="{894DF70F-9946-47E9-AFDF-9F10A12BAF68}"/>
              </a:ext>
            </a:extLst>
          </p:cNvPr>
          <p:cNvSpPr>
            <a:spLocks xmlns:a="http://schemas.openxmlformats.org/drawingml/2006/main" noGrp="1"/>
          </p:cNvSpPr>
          <p:nvPr/>
        </p:nvSpPr>
        <p:spPr>
          <a:xfrm xmlns:a="http://schemas.openxmlformats.org/drawingml/2006/main">
            <a:off x="666750" y="19812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Condition, location, status, phase, age, stage, treatment or biomarker</a:t>
            </a:r>
          </a:p>
        </p:txBody>
      </p:sp>
      <p:sp>
        <p:nvSpPr>
          <p:cNvPr id="10" name="">
            <a:extLst xmlns:a="http://schemas.openxmlformats.org/drawingml/2006/main">
              <a:ext uri="{FF2B5EF4-FFF2-40B4-BE49-F238E27FC236}">
                <a16:creationId xmlns:a16="http://schemas.microsoft.com/office/drawing/2014/main" id="{814B7377-EF6B-4BAF-B044-452F66048337}"/>
              </a:ext>
            </a:extLst>
          </p:cNvPr>
          <p:cNvSpPr>
            <a:spLocks xmlns:a="http://schemas.openxmlformats.org/drawingml/2006/main" noGrp="1"/>
          </p:cNvSpPr>
          <p:nvPr/>
        </p:nvSpPr>
        <p:spPr>
          <a:xfrm xmlns:a="http://schemas.openxmlformats.org/drawingml/2006/main">
            <a:off x="2857500" y="1504950"/>
            <a:ext cx="2000250" cy="1104900"/>
          </a:xfrm>
          <a:prstGeom xmlns:a="http://schemas.openxmlformats.org/drawingml/2006/main" prst="roundRect">
            <a:avLst>
              <a:gd name="adj" fmla="val 6897"/>
            </a:avLst>
          </a:prstGeom>
          <a:solidFill xmlns:a="http://schemas.openxmlformats.org/drawingml/2006/main">
            <a:srgbClr val="FFFFFF"/>
          </a:solidFill>
          <a:ln xmlns:a="http://schemas.openxmlformats.org/drawingml/2006/main" w="11430">
            <a:solidFill>
              <a:srgbClr val="1769AA"/>
            </a:solidFill>
            <a:prstDash val="solid"/>
          </a:ln>
        </p:spPr>
      </p:sp>
      <p:sp>
        <p:nvSpPr>
          <p:cNvPr id="11" name="">
            <a:extLst xmlns:a="http://schemas.openxmlformats.org/drawingml/2006/main">
              <a:ext uri="{FF2B5EF4-FFF2-40B4-BE49-F238E27FC236}">
                <a16:creationId xmlns:a16="http://schemas.microsoft.com/office/drawing/2014/main" id="{2F4F23EE-7306-4477-B392-B82D580BE6A2}"/>
              </a:ext>
            </a:extLst>
          </p:cNvPr>
          <p:cNvSpPr>
            <a:spLocks xmlns:a="http://schemas.openxmlformats.org/drawingml/2006/main" noGrp="1"/>
          </p:cNvSpPr>
          <p:nvPr/>
        </p:nvSpPr>
        <p:spPr>
          <a:xfrm xmlns:a="http://schemas.openxmlformats.org/drawingml/2006/main">
            <a:off x="2971800" y="16192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12" name="">
            <a:extLst xmlns:a="http://schemas.openxmlformats.org/drawingml/2006/main">
              <a:ext uri="{FF2B5EF4-FFF2-40B4-BE49-F238E27FC236}">
                <a16:creationId xmlns:a16="http://schemas.microsoft.com/office/drawing/2014/main" id="{B221262A-8A9C-417C-A6F4-C13517345ACF}"/>
              </a:ext>
            </a:extLst>
          </p:cNvPr>
          <p:cNvSpPr>
            <a:spLocks xmlns:a="http://schemas.openxmlformats.org/drawingml/2006/main" noGrp="1"/>
          </p:cNvSpPr>
          <p:nvPr/>
        </p:nvSpPr>
        <p:spPr>
          <a:xfrm xmlns:a="http://schemas.openxmlformats.org/drawingml/2006/main">
            <a:off x="2971800" y="16859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2</a:t>
            </a:r>
          </a:p>
        </p:txBody>
      </p:sp>
      <p:sp>
        <p:nvSpPr>
          <p:cNvPr id="13" name="">
            <a:extLst xmlns:a="http://schemas.openxmlformats.org/drawingml/2006/main">
              <a:ext uri="{FF2B5EF4-FFF2-40B4-BE49-F238E27FC236}">
                <a16:creationId xmlns:a16="http://schemas.microsoft.com/office/drawing/2014/main" id="{DD068E1A-F776-44BA-8930-F53F2410F331}"/>
              </a:ext>
            </a:extLst>
          </p:cNvPr>
          <p:cNvSpPr>
            <a:spLocks xmlns:a="http://schemas.openxmlformats.org/drawingml/2006/main" noGrp="1"/>
          </p:cNvSpPr>
          <p:nvPr/>
        </p:nvSpPr>
        <p:spPr>
          <a:xfrm xmlns:a="http://schemas.openxmlformats.org/drawingml/2006/main">
            <a:off x="3333750" y="16192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Intent parser</a:t>
            </a:r>
          </a:p>
        </p:txBody>
      </p:sp>
      <p:sp>
        <p:nvSpPr>
          <p:cNvPr id="14" name="">
            <a:extLst xmlns:a="http://schemas.openxmlformats.org/drawingml/2006/main">
              <a:ext uri="{FF2B5EF4-FFF2-40B4-BE49-F238E27FC236}">
                <a16:creationId xmlns:a16="http://schemas.microsoft.com/office/drawing/2014/main" id="{7B0735D2-27C7-4C46-8AB0-E246A0456928}"/>
              </a:ext>
            </a:extLst>
          </p:cNvPr>
          <p:cNvSpPr>
            <a:spLocks xmlns:a="http://schemas.openxmlformats.org/drawingml/2006/main" noGrp="1"/>
          </p:cNvSpPr>
          <p:nvPr/>
        </p:nvSpPr>
        <p:spPr>
          <a:xfrm xmlns:a="http://schemas.openxmlformats.org/drawingml/2006/main">
            <a:off x="2990850" y="19812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Rules extract supported concepts. No model call occurs at this stage.</a:t>
            </a:r>
          </a:p>
        </p:txBody>
      </p:sp>
      <p:sp>
        <p:nvSpPr>
          <p:cNvPr id="15" name="">
            <a:extLst xmlns:a="http://schemas.openxmlformats.org/drawingml/2006/main">
              <a:ext uri="{FF2B5EF4-FFF2-40B4-BE49-F238E27FC236}">
                <a16:creationId xmlns:a16="http://schemas.microsoft.com/office/drawing/2014/main" id="{94D70C69-0695-4578-B385-FF8EE54CDF57}"/>
              </a:ext>
            </a:extLst>
          </p:cNvPr>
          <p:cNvSpPr>
            <a:spLocks xmlns:a="http://schemas.openxmlformats.org/drawingml/2006/main" noGrp="1"/>
          </p:cNvSpPr>
          <p:nvPr/>
        </p:nvSpPr>
        <p:spPr>
          <a:xfrm xmlns:a="http://schemas.openxmlformats.org/drawingml/2006/main">
            <a:off x="5181600" y="1504950"/>
            <a:ext cx="2000250" cy="1104900"/>
          </a:xfrm>
          <a:prstGeom xmlns:a="http://schemas.openxmlformats.org/drawingml/2006/main" prst="roundRect">
            <a:avLst>
              <a:gd name="adj" fmla="val 6897"/>
            </a:avLst>
          </a:prstGeom>
          <a:solidFill xmlns:a="http://schemas.openxmlformats.org/drawingml/2006/main">
            <a:srgbClr val="FFFFFF"/>
          </a:solidFill>
          <a:ln xmlns:a="http://schemas.openxmlformats.org/drawingml/2006/main" w="11430">
            <a:solidFill>
              <a:srgbClr val="167C80"/>
            </a:solidFill>
            <a:prstDash val="solid"/>
          </a:ln>
        </p:spPr>
      </p:sp>
      <p:sp>
        <p:nvSpPr>
          <p:cNvPr id="16" name="">
            <a:extLst xmlns:a="http://schemas.openxmlformats.org/drawingml/2006/main">
              <a:ext uri="{FF2B5EF4-FFF2-40B4-BE49-F238E27FC236}">
                <a16:creationId xmlns:a16="http://schemas.microsoft.com/office/drawing/2014/main" id="{C0F10D5D-F4A8-4E6A-935A-3A57D76816EE}"/>
              </a:ext>
            </a:extLst>
          </p:cNvPr>
          <p:cNvSpPr>
            <a:spLocks xmlns:a="http://schemas.openxmlformats.org/drawingml/2006/main" noGrp="1"/>
          </p:cNvSpPr>
          <p:nvPr/>
        </p:nvSpPr>
        <p:spPr>
          <a:xfrm xmlns:a="http://schemas.openxmlformats.org/drawingml/2006/main">
            <a:off x="5295900" y="16192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17" name="">
            <a:extLst xmlns:a="http://schemas.openxmlformats.org/drawingml/2006/main">
              <a:ext uri="{FF2B5EF4-FFF2-40B4-BE49-F238E27FC236}">
                <a16:creationId xmlns:a16="http://schemas.microsoft.com/office/drawing/2014/main" id="{5A46970E-2079-468F-8015-E2CF43F71E3F}"/>
              </a:ext>
            </a:extLst>
          </p:cNvPr>
          <p:cNvSpPr>
            <a:spLocks xmlns:a="http://schemas.openxmlformats.org/drawingml/2006/main" noGrp="1"/>
          </p:cNvSpPr>
          <p:nvPr/>
        </p:nvSpPr>
        <p:spPr>
          <a:xfrm xmlns:a="http://schemas.openxmlformats.org/drawingml/2006/main">
            <a:off x="5295900" y="16859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3</a:t>
            </a:r>
          </a:p>
        </p:txBody>
      </p:sp>
      <p:sp>
        <p:nvSpPr>
          <p:cNvPr id="18" name="">
            <a:extLst xmlns:a="http://schemas.openxmlformats.org/drawingml/2006/main">
              <a:ext uri="{FF2B5EF4-FFF2-40B4-BE49-F238E27FC236}">
                <a16:creationId xmlns:a16="http://schemas.microsoft.com/office/drawing/2014/main" id="{C5F282EB-6F89-4FE1-AC2C-E05D8A8C8EE4}"/>
              </a:ext>
            </a:extLst>
          </p:cNvPr>
          <p:cNvSpPr>
            <a:spLocks xmlns:a="http://schemas.openxmlformats.org/drawingml/2006/main" noGrp="1"/>
          </p:cNvSpPr>
          <p:nvPr/>
        </p:nvSpPr>
        <p:spPr>
          <a:xfrm xmlns:a="http://schemas.openxmlformats.org/drawingml/2006/main">
            <a:off x="5657850" y="16192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Adaptive retrieval</a:t>
            </a:r>
          </a:p>
        </p:txBody>
      </p:sp>
      <p:sp>
        <p:nvSpPr>
          <p:cNvPr id="19" name="">
            <a:extLst xmlns:a="http://schemas.openxmlformats.org/drawingml/2006/main">
              <a:ext uri="{FF2B5EF4-FFF2-40B4-BE49-F238E27FC236}">
                <a16:creationId xmlns:a16="http://schemas.microsoft.com/office/drawing/2014/main" id="{5B677FE8-933A-4138-AB49-AD4737690D8C}"/>
              </a:ext>
            </a:extLst>
          </p:cNvPr>
          <p:cNvSpPr>
            <a:spLocks xmlns:a="http://schemas.openxmlformats.org/drawingml/2006/main" noGrp="1"/>
          </p:cNvSpPr>
          <p:nvPr/>
        </p:nvSpPr>
        <p:spPr>
          <a:xfrm xmlns:a="http://schemas.openxmlformats.org/drawingml/2006/main">
            <a:off x="5314950" y="19812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Up to three ClinicalTrials.gov calls and 75 live candidates</a:t>
            </a:r>
          </a:p>
        </p:txBody>
      </p:sp>
      <p:sp>
        <p:nvSpPr>
          <p:cNvPr id="20" name="">
            <a:extLst xmlns:a="http://schemas.openxmlformats.org/drawingml/2006/main">
              <a:ext uri="{FF2B5EF4-FFF2-40B4-BE49-F238E27FC236}">
                <a16:creationId xmlns:a16="http://schemas.microsoft.com/office/drawing/2014/main" id="{616E6769-33FF-4A0D-9BA9-4B2D9C8D9D60}"/>
              </a:ext>
            </a:extLst>
          </p:cNvPr>
          <p:cNvSpPr>
            <a:spLocks xmlns:a="http://schemas.openxmlformats.org/drawingml/2006/main" noGrp="1"/>
          </p:cNvSpPr>
          <p:nvPr/>
        </p:nvSpPr>
        <p:spPr>
          <a:xfrm xmlns:a="http://schemas.openxmlformats.org/drawingml/2006/main">
            <a:off x="7505700" y="1504950"/>
            <a:ext cx="2000250" cy="1104900"/>
          </a:xfrm>
          <a:prstGeom xmlns:a="http://schemas.openxmlformats.org/drawingml/2006/main" prst="roundRect">
            <a:avLst>
              <a:gd name="adj" fmla="val 6897"/>
            </a:avLst>
          </a:prstGeom>
          <a:solidFill xmlns:a="http://schemas.openxmlformats.org/drawingml/2006/main">
            <a:srgbClr val="FFFFFF"/>
          </a:solidFill>
          <a:ln xmlns:a="http://schemas.openxmlformats.org/drawingml/2006/main" w="11430">
            <a:solidFill>
              <a:srgbClr val="167C80"/>
            </a:solidFill>
            <a:prstDash val="solid"/>
          </a:ln>
        </p:spPr>
      </p:sp>
      <p:sp>
        <p:nvSpPr>
          <p:cNvPr id="21" name="">
            <a:extLst xmlns:a="http://schemas.openxmlformats.org/drawingml/2006/main">
              <a:ext uri="{FF2B5EF4-FFF2-40B4-BE49-F238E27FC236}">
                <a16:creationId xmlns:a16="http://schemas.microsoft.com/office/drawing/2014/main" id="{BD00913E-6FE1-4F09-941C-35B98A2CB474}"/>
              </a:ext>
            </a:extLst>
          </p:cNvPr>
          <p:cNvSpPr>
            <a:spLocks xmlns:a="http://schemas.openxmlformats.org/drawingml/2006/main" noGrp="1"/>
          </p:cNvSpPr>
          <p:nvPr/>
        </p:nvSpPr>
        <p:spPr>
          <a:xfrm xmlns:a="http://schemas.openxmlformats.org/drawingml/2006/main">
            <a:off x="7620000" y="16192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22" name="">
            <a:extLst xmlns:a="http://schemas.openxmlformats.org/drawingml/2006/main">
              <a:ext uri="{FF2B5EF4-FFF2-40B4-BE49-F238E27FC236}">
                <a16:creationId xmlns:a16="http://schemas.microsoft.com/office/drawing/2014/main" id="{8391E7FB-0752-445E-9312-D74EE4A83084}"/>
              </a:ext>
            </a:extLst>
          </p:cNvPr>
          <p:cNvSpPr>
            <a:spLocks xmlns:a="http://schemas.openxmlformats.org/drawingml/2006/main" noGrp="1"/>
          </p:cNvSpPr>
          <p:nvPr/>
        </p:nvSpPr>
        <p:spPr>
          <a:xfrm xmlns:a="http://schemas.openxmlformats.org/drawingml/2006/main">
            <a:off x="7620000" y="16859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4</a:t>
            </a:r>
          </a:p>
        </p:txBody>
      </p:sp>
      <p:sp>
        <p:nvSpPr>
          <p:cNvPr id="23" name="">
            <a:extLst xmlns:a="http://schemas.openxmlformats.org/drawingml/2006/main">
              <a:ext uri="{FF2B5EF4-FFF2-40B4-BE49-F238E27FC236}">
                <a16:creationId xmlns:a16="http://schemas.microsoft.com/office/drawing/2014/main" id="{AF7169EA-503C-40F2-8E77-225CE4E110F9}"/>
              </a:ext>
            </a:extLst>
          </p:cNvPr>
          <p:cNvSpPr>
            <a:spLocks xmlns:a="http://schemas.openxmlformats.org/drawingml/2006/main" noGrp="1"/>
          </p:cNvSpPr>
          <p:nvPr/>
        </p:nvSpPr>
        <p:spPr>
          <a:xfrm xmlns:a="http://schemas.openxmlformats.org/drawingml/2006/main">
            <a:off x="7981950" y="16192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Candidate shaping</a:t>
            </a:r>
          </a:p>
        </p:txBody>
      </p:sp>
      <p:sp>
        <p:nvSpPr>
          <p:cNvPr id="24" name="">
            <a:extLst xmlns:a="http://schemas.openxmlformats.org/drawingml/2006/main">
              <a:ext uri="{FF2B5EF4-FFF2-40B4-BE49-F238E27FC236}">
                <a16:creationId xmlns:a16="http://schemas.microsoft.com/office/drawing/2014/main" id="{C8C76D99-4C37-40D6-88AA-E575654D6571}"/>
              </a:ext>
            </a:extLst>
          </p:cNvPr>
          <p:cNvSpPr>
            <a:spLocks xmlns:a="http://schemas.openxmlformats.org/drawingml/2006/main" noGrp="1"/>
          </p:cNvSpPr>
          <p:nvPr/>
        </p:nvSpPr>
        <p:spPr>
          <a:xfrm xmlns:a="http://schemas.openxmlformats.org/drawingml/2006/main">
            <a:off x="7639050" y="19812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Normalize registry fields, facilities, sponsor, indication and asset names</a:t>
            </a:r>
          </a:p>
        </p:txBody>
      </p:sp>
      <p:sp>
        <p:nvSpPr>
          <p:cNvPr id="25" name="">
            <a:extLst xmlns:a="http://schemas.openxmlformats.org/drawingml/2006/main">
              <a:ext uri="{FF2B5EF4-FFF2-40B4-BE49-F238E27FC236}">
                <a16:creationId xmlns:a16="http://schemas.microsoft.com/office/drawing/2014/main" id="{0F55F165-02F5-4E36-B27D-FFA1E0B88903}"/>
              </a:ext>
            </a:extLst>
          </p:cNvPr>
          <p:cNvSpPr>
            <a:spLocks xmlns:a="http://schemas.openxmlformats.org/drawingml/2006/main" noGrp="1"/>
          </p:cNvSpPr>
          <p:nvPr/>
        </p:nvSpPr>
        <p:spPr>
          <a:xfrm xmlns:a="http://schemas.openxmlformats.org/drawingml/2006/main">
            <a:off x="9829800" y="1504950"/>
            <a:ext cx="1809750" cy="1104900"/>
          </a:xfrm>
          <a:prstGeom xmlns:a="http://schemas.openxmlformats.org/drawingml/2006/main" prst="roundRect">
            <a:avLst>
              <a:gd name="adj" fmla="val 6897"/>
            </a:avLst>
          </a:prstGeom>
          <a:solidFill xmlns:a="http://schemas.openxmlformats.org/drawingml/2006/main">
            <a:srgbClr val="F6EEDC"/>
          </a:solidFill>
          <a:ln xmlns:a="http://schemas.openxmlformats.org/drawingml/2006/main" w="11430">
            <a:solidFill>
              <a:srgbClr val="B47A24"/>
            </a:solidFill>
            <a:prstDash val="solid"/>
          </a:ln>
        </p:spPr>
      </p:sp>
      <p:sp>
        <p:nvSpPr>
          <p:cNvPr id="26" name="">
            <a:extLst xmlns:a="http://schemas.openxmlformats.org/drawingml/2006/main">
              <a:ext uri="{FF2B5EF4-FFF2-40B4-BE49-F238E27FC236}">
                <a16:creationId xmlns:a16="http://schemas.microsoft.com/office/drawing/2014/main" id="{EA53019D-C300-4668-BBB8-A362EC8C191E}"/>
              </a:ext>
            </a:extLst>
          </p:cNvPr>
          <p:cNvSpPr>
            <a:spLocks xmlns:a="http://schemas.openxmlformats.org/drawingml/2006/main" noGrp="1"/>
          </p:cNvSpPr>
          <p:nvPr/>
        </p:nvSpPr>
        <p:spPr>
          <a:xfrm xmlns:a="http://schemas.openxmlformats.org/drawingml/2006/main">
            <a:off x="9944100" y="16192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27" name="">
            <a:extLst xmlns:a="http://schemas.openxmlformats.org/drawingml/2006/main">
              <a:ext uri="{FF2B5EF4-FFF2-40B4-BE49-F238E27FC236}">
                <a16:creationId xmlns:a16="http://schemas.microsoft.com/office/drawing/2014/main" id="{1C02F5EB-CF33-4B96-A2D7-50137750C1DC}"/>
              </a:ext>
            </a:extLst>
          </p:cNvPr>
          <p:cNvSpPr>
            <a:spLocks xmlns:a="http://schemas.openxmlformats.org/drawingml/2006/main" noGrp="1"/>
          </p:cNvSpPr>
          <p:nvPr/>
        </p:nvSpPr>
        <p:spPr>
          <a:xfrm xmlns:a="http://schemas.openxmlformats.org/drawingml/2006/main">
            <a:off x="9944100" y="16859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5</a:t>
            </a:r>
          </a:p>
        </p:txBody>
      </p:sp>
      <p:sp>
        <p:nvSpPr>
          <p:cNvPr id="28" name="">
            <a:extLst xmlns:a="http://schemas.openxmlformats.org/drawingml/2006/main">
              <a:ext uri="{FF2B5EF4-FFF2-40B4-BE49-F238E27FC236}">
                <a16:creationId xmlns:a16="http://schemas.microsoft.com/office/drawing/2014/main" id="{DDDA7EBD-CFD2-413E-A315-2753E829578C}"/>
              </a:ext>
            </a:extLst>
          </p:cNvPr>
          <p:cNvSpPr>
            <a:spLocks xmlns:a="http://schemas.openxmlformats.org/drawingml/2006/main" noGrp="1"/>
          </p:cNvSpPr>
          <p:nvPr/>
        </p:nvSpPr>
        <p:spPr>
          <a:xfrm xmlns:a="http://schemas.openxmlformats.org/drawingml/2006/main">
            <a:off x="10306050" y="1619250"/>
            <a:ext cx="1219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Lexical rank</a:t>
            </a:r>
          </a:p>
        </p:txBody>
      </p:sp>
      <p:sp>
        <p:nvSpPr>
          <p:cNvPr id="29" name="">
            <a:extLst xmlns:a="http://schemas.openxmlformats.org/drawingml/2006/main">
              <a:ext uri="{FF2B5EF4-FFF2-40B4-BE49-F238E27FC236}">
                <a16:creationId xmlns:a16="http://schemas.microsoft.com/office/drawing/2014/main" id="{CD723D83-C562-4AB7-88CF-73C754750D42}"/>
              </a:ext>
            </a:extLst>
          </p:cNvPr>
          <p:cNvSpPr>
            <a:spLocks xmlns:a="http://schemas.openxmlformats.org/drawingml/2006/main" noGrp="1"/>
          </p:cNvSpPr>
          <p:nvPr/>
        </p:nvSpPr>
        <p:spPr>
          <a:xfrm xmlns:a="http://schemas.openxmlformats.org/drawingml/2006/main">
            <a:off x="9963150" y="1981200"/>
            <a:ext cx="15430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0" i="0">
                <a:solidFill>
                  <a:srgbClr val="5E6A76"/>
                </a:solidFill>
                <a:latin typeface="Nimbus Sans"/>
                <a:ea typeface="Nimbus Sans"/>
                <a:cs typeface="Nimbus Sans"/>
              </a:defRPr>
            </a:defPPr>
            <a:lvl1pPr algn="l">
              <a:defRPr sz="900" b="0" i="0">
                <a:solidFill>
                  <a:srgbClr val="5E6A76"/>
                </a:solidFill>
                <a:latin typeface="Nimbus Sans"/>
                <a:ea typeface="Nimbus Sans"/>
                <a:cs typeface="Nimbus Sans"/>
              </a:defRPr>
            </a:lvl1pPr>
            <a:lvl2pPr algn="l">
              <a:defRPr sz="900" b="0" i="0">
                <a:solidFill>
                  <a:srgbClr val="5E6A76"/>
                </a:solidFill>
                <a:latin typeface="Nimbus Sans"/>
                <a:ea typeface="Nimbus Sans"/>
                <a:cs typeface="Nimbus Sans"/>
              </a:defRPr>
            </a:lvl2pPr>
            <a:lvl3pPr algn="l">
              <a:defRPr sz="900" b="0" i="0">
                <a:solidFill>
                  <a:srgbClr val="5E6A76"/>
                </a:solidFill>
                <a:latin typeface="Nimbus Sans"/>
                <a:ea typeface="Nimbus Sans"/>
                <a:cs typeface="Nimbus Sans"/>
              </a:defRPr>
            </a:lvl3pPr>
            <a:lvl4pPr algn="l">
              <a:defRPr sz="900" b="0" i="0">
                <a:solidFill>
                  <a:srgbClr val="5E6A76"/>
                </a:solidFill>
                <a:latin typeface="Nimbus Sans"/>
                <a:ea typeface="Nimbus Sans"/>
                <a:cs typeface="Nimbus Sans"/>
              </a:defRPr>
            </a:lvl4pPr>
            <a:lvl5pPr algn="l">
              <a:defRPr sz="900" b="0" i="0">
                <a:solidFill>
                  <a:srgbClr val="5E6A76"/>
                </a:solidFill>
                <a:latin typeface="Nimbus Sans"/>
                <a:ea typeface="Nimbus Sans"/>
                <a:cs typeface="Nimbus Sans"/>
              </a:defRPr>
            </a:lvl5pPr>
            <a:lvl6pPr algn="l">
              <a:defRPr sz="900" b="0" i="0">
                <a:solidFill>
                  <a:srgbClr val="5E6A76"/>
                </a:solidFill>
                <a:latin typeface="Nimbus Sans"/>
                <a:ea typeface="Nimbus Sans"/>
                <a:cs typeface="Nimbus Sans"/>
              </a:defRPr>
            </a:lvl6pPr>
            <a:lvl7pPr algn="l">
              <a:defRPr sz="900" b="0" i="0">
                <a:solidFill>
                  <a:srgbClr val="5E6A76"/>
                </a:solidFill>
                <a:latin typeface="Nimbus Sans"/>
                <a:ea typeface="Nimbus Sans"/>
                <a:cs typeface="Nimbus Sans"/>
              </a:defRPr>
            </a:lvl7pPr>
            <a:lvl8pPr algn="l">
              <a:defRPr sz="900" b="0" i="0">
                <a:solidFill>
                  <a:srgbClr val="5E6A76"/>
                </a:solidFill>
                <a:latin typeface="Nimbus Sans"/>
                <a:ea typeface="Nimbus Sans"/>
                <a:cs typeface="Nimbus Sans"/>
              </a:defRPr>
            </a:lvl8pPr>
            <a:lvl9pPr algn="l">
              <a:defRPr sz="900" b="0" i="0">
                <a:solidFill>
                  <a:srgbClr val="5E6A76"/>
                </a:solidFill>
                <a:latin typeface="Nimbus Sans"/>
                <a:ea typeface="Nimbus Sans"/>
                <a:cs typeface="Nimbus Sans"/>
              </a:defRPr>
            </a:lvl9pPr>
          </a:lstStyle>
          <a:p xmlns:a="http://schemas.openxmlformats.org/drawingml/2006/main">
            <a:pPr algn="l">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Lunr BM25 scores title, conditions, interventions and eligibility text</a:t>
            </a:r>
          </a:p>
        </p:txBody>
      </p:sp>
      <p:sp>
        <p:nvSpPr>
          <p:cNvPr id="34" name="">
            <a:extLst xmlns:a="http://schemas.openxmlformats.org/drawingml/2006/main">
              <a:ext uri="{FF2B5EF4-FFF2-40B4-BE49-F238E27FC236}">
                <a16:creationId xmlns:a16="http://schemas.microsoft.com/office/drawing/2014/main" id="{F63F4150-F710-4261-8874-3F5E6CA477EE}"/>
              </a:ext>
            </a:extLst>
          </p:cNvPr>
          <p:cNvSpPr>
            <a:spLocks xmlns:a="http://schemas.openxmlformats.org/drawingml/2006/main" noGrp="1"/>
          </p:cNvSpPr>
          <p:nvPr/>
        </p:nvSpPr>
        <p:spPr>
          <a:xfrm xmlns:a="http://schemas.openxmlformats.org/drawingml/2006/main">
            <a:off x="9829800" y="3105150"/>
            <a:ext cx="1809750" cy="1104900"/>
          </a:xfrm>
          <a:prstGeom xmlns:a="http://schemas.openxmlformats.org/drawingml/2006/main" prst="roundRect">
            <a:avLst>
              <a:gd name="adj" fmla="val 6897"/>
            </a:avLst>
          </a:prstGeom>
          <a:solidFill xmlns:a="http://schemas.openxmlformats.org/drawingml/2006/main">
            <a:srgbClr val="F6EEDC"/>
          </a:solidFill>
          <a:ln xmlns:a="http://schemas.openxmlformats.org/drawingml/2006/main" w="11430">
            <a:solidFill>
              <a:srgbClr val="B47A24"/>
            </a:solidFill>
            <a:prstDash val="solid"/>
          </a:ln>
        </p:spPr>
      </p:sp>
      <p:sp>
        <p:nvSpPr>
          <p:cNvPr id="35" name="">
            <a:extLst xmlns:a="http://schemas.openxmlformats.org/drawingml/2006/main">
              <a:ext uri="{FF2B5EF4-FFF2-40B4-BE49-F238E27FC236}">
                <a16:creationId xmlns:a16="http://schemas.microsoft.com/office/drawing/2014/main" id="{FCA4B4D9-FA64-4AA3-AE13-65AC5F51C86A}"/>
              </a:ext>
            </a:extLst>
          </p:cNvPr>
          <p:cNvSpPr>
            <a:spLocks xmlns:a="http://schemas.openxmlformats.org/drawingml/2006/main" noGrp="1"/>
          </p:cNvSpPr>
          <p:nvPr/>
        </p:nvSpPr>
        <p:spPr>
          <a:xfrm xmlns:a="http://schemas.openxmlformats.org/drawingml/2006/main">
            <a:off x="9944100" y="32194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36" name="">
            <a:extLst xmlns:a="http://schemas.openxmlformats.org/drawingml/2006/main">
              <a:ext uri="{FF2B5EF4-FFF2-40B4-BE49-F238E27FC236}">
                <a16:creationId xmlns:a16="http://schemas.microsoft.com/office/drawing/2014/main" id="{EEB92D9E-9329-4832-9D1B-46726D35F473}"/>
              </a:ext>
            </a:extLst>
          </p:cNvPr>
          <p:cNvSpPr>
            <a:spLocks xmlns:a="http://schemas.openxmlformats.org/drawingml/2006/main" noGrp="1"/>
          </p:cNvSpPr>
          <p:nvPr/>
        </p:nvSpPr>
        <p:spPr>
          <a:xfrm xmlns:a="http://schemas.openxmlformats.org/drawingml/2006/main">
            <a:off x="9944100" y="32861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6</a:t>
            </a:r>
          </a:p>
        </p:txBody>
      </p:sp>
      <p:sp>
        <p:nvSpPr>
          <p:cNvPr id="37" name="">
            <a:extLst xmlns:a="http://schemas.openxmlformats.org/drawingml/2006/main">
              <a:ext uri="{FF2B5EF4-FFF2-40B4-BE49-F238E27FC236}">
                <a16:creationId xmlns:a16="http://schemas.microsoft.com/office/drawing/2014/main" id="{615E1D14-9D07-4C6A-9B87-7CA3B2BB891E}"/>
              </a:ext>
            </a:extLst>
          </p:cNvPr>
          <p:cNvSpPr>
            <a:spLocks xmlns:a="http://schemas.openxmlformats.org/drawingml/2006/main" noGrp="1"/>
          </p:cNvSpPr>
          <p:nvPr/>
        </p:nvSpPr>
        <p:spPr>
          <a:xfrm xmlns:a="http://schemas.openxmlformats.org/drawingml/2006/main">
            <a:off x="10306050" y="3219450"/>
            <a:ext cx="1219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Dense rank</a:t>
            </a:r>
          </a:p>
        </p:txBody>
      </p:sp>
      <p:sp>
        <p:nvSpPr>
          <p:cNvPr id="38" name="">
            <a:extLst xmlns:a="http://schemas.openxmlformats.org/drawingml/2006/main">
              <a:ext uri="{FF2B5EF4-FFF2-40B4-BE49-F238E27FC236}">
                <a16:creationId xmlns:a16="http://schemas.microsoft.com/office/drawing/2014/main" id="{DECE6B75-9AEA-4E26-95A4-E076C5E8163D}"/>
              </a:ext>
            </a:extLst>
          </p:cNvPr>
          <p:cNvSpPr>
            <a:spLocks xmlns:a="http://schemas.openxmlformats.org/drawingml/2006/main" noGrp="1"/>
          </p:cNvSpPr>
          <p:nvPr/>
        </p:nvSpPr>
        <p:spPr>
          <a:xfrm xmlns:a="http://schemas.openxmlformats.org/drawingml/2006/main">
            <a:off x="9963150" y="3581400"/>
            <a:ext cx="15430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0" i="0">
                <a:solidFill>
                  <a:srgbClr val="5E6A76"/>
                </a:solidFill>
                <a:latin typeface="Nimbus Sans"/>
                <a:ea typeface="Nimbus Sans"/>
                <a:cs typeface="Nimbus Sans"/>
              </a:defRPr>
            </a:defPPr>
            <a:lvl1pPr algn="l">
              <a:defRPr sz="900" b="0" i="0">
                <a:solidFill>
                  <a:srgbClr val="5E6A76"/>
                </a:solidFill>
                <a:latin typeface="Nimbus Sans"/>
                <a:ea typeface="Nimbus Sans"/>
                <a:cs typeface="Nimbus Sans"/>
              </a:defRPr>
            </a:lvl1pPr>
            <a:lvl2pPr algn="l">
              <a:defRPr sz="900" b="0" i="0">
                <a:solidFill>
                  <a:srgbClr val="5E6A76"/>
                </a:solidFill>
                <a:latin typeface="Nimbus Sans"/>
                <a:ea typeface="Nimbus Sans"/>
                <a:cs typeface="Nimbus Sans"/>
              </a:defRPr>
            </a:lvl2pPr>
            <a:lvl3pPr algn="l">
              <a:defRPr sz="900" b="0" i="0">
                <a:solidFill>
                  <a:srgbClr val="5E6A76"/>
                </a:solidFill>
                <a:latin typeface="Nimbus Sans"/>
                <a:ea typeface="Nimbus Sans"/>
                <a:cs typeface="Nimbus Sans"/>
              </a:defRPr>
            </a:lvl3pPr>
            <a:lvl4pPr algn="l">
              <a:defRPr sz="900" b="0" i="0">
                <a:solidFill>
                  <a:srgbClr val="5E6A76"/>
                </a:solidFill>
                <a:latin typeface="Nimbus Sans"/>
                <a:ea typeface="Nimbus Sans"/>
                <a:cs typeface="Nimbus Sans"/>
              </a:defRPr>
            </a:lvl4pPr>
            <a:lvl5pPr algn="l">
              <a:defRPr sz="900" b="0" i="0">
                <a:solidFill>
                  <a:srgbClr val="5E6A76"/>
                </a:solidFill>
                <a:latin typeface="Nimbus Sans"/>
                <a:ea typeface="Nimbus Sans"/>
                <a:cs typeface="Nimbus Sans"/>
              </a:defRPr>
            </a:lvl5pPr>
            <a:lvl6pPr algn="l">
              <a:defRPr sz="900" b="0" i="0">
                <a:solidFill>
                  <a:srgbClr val="5E6A76"/>
                </a:solidFill>
                <a:latin typeface="Nimbus Sans"/>
                <a:ea typeface="Nimbus Sans"/>
                <a:cs typeface="Nimbus Sans"/>
              </a:defRPr>
            </a:lvl6pPr>
            <a:lvl7pPr algn="l">
              <a:defRPr sz="900" b="0" i="0">
                <a:solidFill>
                  <a:srgbClr val="5E6A76"/>
                </a:solidFill>
                <a:latin typeface="Nimbus Sans"/>
                <a:ea typeface="Nimbus Sans"/>
                <a:cs typeface="Nimbus Sans"/>
              </a:defRPr>
            </a:lvl7pPr>
            <a:lvl8pPr algn="l">
              <a:defRPr sz="900" b="0" i="0">
                <a:solidFill>
                  <a:srgbClr val="5E6A76"/>
                </a:solidFill>
                <a:latin typeface="Nimbus Sans"/>
                <a:ea typeface="Nimbus Sans"/>
                <a:cs typeface="Nimbus Sans"/>
              </a:defRPr>
            </a:lvl8pPr>
            <a:lvl9pPr algn="l">
              <a:defRPr sz="900" b="0" i="0">
                <a:solidFill>
                  <a:srgbClr val="5E6A76"/>
                </a:solidFill>
                <a:latin typeface="Nimbus Sans"/>
                <a:ea typeface="Nimbus Sans"/>
                <a:cs typeface="Nimbus Sans"/>
              </a:defRPr>
            </a:lvl9pPr>
          </a:lstStyle>
          <a:p xmlns:a="http://schemas.openxmlformats.org/drawingml/2006/main">
            <a:pPr algn="l">
              <a:defRPr sz="900" b="0" i="0">
                <a:solidFill>
                  <a:srgbClr val="5E6A76"/>
                </a:solidFill>
                <a:latin typeface="Nimbus Sans"/>
                <a:ea typeface="Nimbus Sans"/>
                <a:cs typeface="Nimbus Sans"/>
              </a:defRPr>
            </a:pPr>
            <a:r>
              <a:rPr sz="900" b="0" i="0">
                <a:solidFill>
                  <a:srgbClr val="5E6A76"/>
                </a:solidFill>
                <a:latin typeface="Nimbus Sans"/>
                <a:ea typeface="Nimbus Sans"/>
                <a:cs typeface="Nimbus Sans"/>
              </a:rPr>
              <a:t>Gemini Embedding 2 creates query and candidate vectors for cosine similarity</a:t>
            </a:r>
          </a:p>
        </p:txBody>
      </p:sp>
      <p:sp>
        <p:nvSpPr>
          <p:cNvPr id="39" name="">
            <a:extLst xmlns:a="http://schemas.openxmlformats.org/drawingml/2006/main">
              <a:ext uri="{FF2B5EF4-FFF2-40B4-BE49-F238E27FC236}">
                <a16:creationId xmlns:a16="http://schemas.microsoft.com/office/drawing/2014/main" id="{A7A2F279-A4C0-402A-98BD-CFB457E54FEB}"/>
              </a:ext>
            </a:extLst>
          </p:cNvPr>
          <p:cNvSpPr>
            <a:spLocks xmlns:a="http://schemas.openxmlformats.org/drawingml/2006/main" noGrp="1"/>
          </p:cNvSpPr>
          <p:nvPr/>
        </p:nvSpPr>
        <p:spPr>
          <a:xfrm xmlns:a="http://schemas.openxmlformats.org/drawingml/2006/main">
            <a:off x="7505700" y="3105150"/>
            <a:ext cx="2000250" cy="1104900"/>
          </a:xfrm>
          <a:prstGeom xmlns:a="http://schemas.openxmlformats.org/drawingml/2006/main" prst="roundRect">
            <a:avLst>
              <a:gd name="adj" fmla="val 6897"/>
            </a:avLst>
          </a:prstGeom>
          <a:solidFill xmlns:a="http://schemas.openxmlformats.org/drawingml/2006/main">
            <a:srgbClr val="FFFFFF"/>
          </a:solidFill>
          <a:ln xmlns:a="http://schemas.openxmlformats.org/drawingml/2006/main" w="11430">
            <a:solidFill>
              <a:srgbClr val="B47A24"/>
            </a:solidFill>
            <a:prstDash val="solid"/>
          </a:ln>
        </p:spPr>
      </p:sp>
      <p:sp>
        <p:nvSpPr>
          <p:cNvPr id="40" name="">
            <a:extLst xmlns:a="http://schemas.openxmlformats.org/drawingml/2006/main">
              <a:ext uri="{FF2B5EF4-FFF2-40B4-BE49-F238E27FC236}">
                <a16:creationId xmlns:a16="http://schemas.microsoft.com/office/drawing/2014/main" id="{6C23C076-AEDC-4826-B347-AA6EFB51FFB0}"/>
              </a:ext>
            </a:extLst>
          </p:cNvPr>
          <p:cNvSpPr>
            <a:spLocks xmlns:a="http://schemas.openxmlformats.org/drawingml/2006/main" noGrp="1"/>
          </p:cNvSpPr>
          <p:nvPr/>
        </p:nvSpPr>
        <p:spPr>
          <a:xfrm xmlns:a="http://schemas.openxmlformats.org/drawingml/2006/main">
            <a:off x="7620000" y="32194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41" name="">
            <a:extLst xmlns:a="http://schemas.openxmlformats.org/drawingml/2006/main">
              <a:ext uri="{FF2B5EF4-FFF2-40B4-BE49-F238E27FC236}">
                <a16:creationId xmlns:a16="http://schemas.microsoft.com/office/drawing/2014/main" id="{D263DB49-0BFE-4F9A-BBFE-FB48D1F180C4}"/>
              </a:ext>
            </a:extLst>
          </p:cNvPr>
          <p:cNvSpPr>
            <a:spLocks xmlns:a="http://schemas.openxmlformats.org/drawingml/2006/main" noGrp="1"/>
          </p:cNvSpPr>
          <p:nvPr/>
        </p:nvSpPr>
        <p:spPr>
          <a:xfrm xmlns:a="http://schemas.openxmlformats.org/drawingml/2006/main">
            <a:off x="7620000" y="32861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7</a:t>
            </a:r>
          </a:p>
        </p:txBody>
      </p:sp>
      <p:sp>
        <p:nvSpPr>
          <p:cNvPr id="42" name="">
            <a:extLst xmlns:a="http://schemas.openxmlformats.org/drawingml/2006/main">
              <a:ext uri="{FF2B5EF4-FFF2-40B4-BE49-F238E27FC236}">
                <a16:creationId xmlns:a16="http://schemas.microsoft.com/office/drawing/2014/main" id="{A31123D0-B1D9-4C6C-A5CA-4BAB99A6B99B}"/>
              </a:ext>
            </a:extLst>
          </p:cNvPr>
          <p:cNvSpPr>
            <a:spLocks xmlns:a="http://schemas.openxmlformats.org/drawingml/2006/main" noGrp="1"/>
          </p:cNvSpPr>
          <p:nvPr/>
        </p:nvSpPr>
        <p:spPr>
          <a:xfrm xmlns:a="http://schemas.openxmlformats.org/drawingml/2006/main">
            <a:off x="7981950" y="32194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Rank fusion</a:t>
            </a:r>
          </a:p>
        </p:txBody>
      </p:sp>
      <p:sp>
        <p:nvSpPr>
          <p:cNvPr id="43" name="">
            <a:extLst xmlns:a="http://schemas.openxmlformats.org/drawingml/2006/main">
              <a:ext uri="{FF2B5EF4-FFF2-40B4-BE49-F238E27FC236}">
                <a16:creationId xmlns:a16="http://schemas.microsoft.com/office/drawing/2014/main" id="{CFFCB832-20A4-497C-BD96-CA792ED474B3}"/>
              </a:ext>
            </a:extLst>
          </p:cNvPr>
          <p:cNvSpPr>
            <a:spLocks xmlns:a="http://schemas.openxmlformats.org/drawingml/2006/main" noGrp="1"/>
          </p:cNvSpPr>
          <p:nvPr/>
        </p:nvSpPr>
        <p:spPr>
          <a:xfrm xmlns:a="http://schemas.openxmlformats.org/drawingml/2006/main">
            <a:off x="7639050" y="35814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Reciprocal rank fusion combines lexical and dense rank order</a:t>
            </a:r>
          </a:p>
        </p:txBody>
      </p:sp>
      <p:sp>
        <p:nvSpPr>
          <p:cNvPr id="44" name="">
            <a:extLst xmlns:a="http://schemas.openxmlformats.org/drawingml/2006/main">
              <a:ext uri="{FF2B5EF4-FFF2-40B4-BE49-F238E27FC236}">
                <a16:creationId xmlns:a16="http://schemas.microsoft.com/office/drawing/2014/main" id="{5AD3EF09-50CC-4395-ABC3-42DAA2B06E34}"/>
              </a:ext>
            </a:extLst>
          </p:cNvPr>
          <p:cNvSpPr>
            <a:spLocks xmlns:a="http://schemas.openxmlformats.org/drawingml/2006/main" noGrp="1"/>
          </p:cNvSpPr>
          <p:nvPr/>
        </p:nvSpPr>
        <p:spPr>
          <a:xfrm xmlns:a="http://schemas.openxmlformats.org/drawingml/2006/main">
            <a:off x="5181600" y="3105150"/>
            <a:ext cx="2000250" cy="1104900"/>
          </a:xfrm>
          <a:prstGeom xmlns:a="http://schemas.openxmlformats.org/drawingml/2006/main" prst="roundRect">
            <a:avLst>
              <a:gd name="adj" fmla="val 6897"/>
            </a:avLst>
          </a:prstGeom>
          <a:solidFill xmlns:a="http://schemas.openxmlformats.org/drawingml/2006/main">
            <a:srgbClr val="FFFFFF"/>
          </a:solidFill>
          <a:ln xmlns:a="http://schemas.openxmlformats.org/drawingml/2006/main" w="11430">
            <a:solidFill>
              <a:srgbClr val="167C80"/>
            </a:solidFill>
            <a:prstDash val="solid"/>
          </a:ln>
        </p:spPr>
      </p:sp>
      <p:sp>
        <p:nvSpPr>
          <p:cNvPr id="45" name="">
            <a:extLst xmlns:a="http://schemas.openxmlformats.org/drawingml/2006/main">
              <a:ext uri="{FF2B5EF4-FFF2-40B4-BE49-F238E27FC236}">
                <a16:creationId xmlns:a16="http://schemas.microsoft.com/office/drawing/2014/main" id="{E39AC606-FCE4-44EE-B6BB-2E27B4628362}"/>
              </a:ext>
            </a:extLst>
          </p:cNvPr>
          <p:cNvSpPr>
            <a:spLocks xmlns:a="http://schemas.openxmlformats.org/drawingml/2006/main" noGrp="1"/>
          </p:cNvSpPr>
          <p:nvPr/>
        </p:nvSpPr>
        <p:spPr>
          <a:xfrm xmlns:a="http://schemas.openxmlformats.org/drawingml/2006/main">
            <a:off x="5295900" y="32194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46" name="">
            <a:extLst xmlns:a="http://schemas.openxmlformats.org/drawingml/2006/main">
              <a:ext uri="{FF2B5EF4-FFF2-40B4-BE49-F238E27FC236}">
                <a16:creationId xmlns:a16="http://schemas.microsoft.com/office/drawing/2014/main" id="{51A6FCB3-8F8F-4641-A3A3-44EB52D61CB2}"/>
              </a:ext>
            </a:extLst>
          </p:cNvPr>
          <p:cNvSpPr>
            <a:spLocks xmlns:a="http://schemas.openxmlformats.org/drawingml/2006/main" noGrp="1"/>
          </p:cNvSpPr>
          <p:nvPr/>
        </p:nvSpPr>
        <p:spPr>
          <a:xfrm xmlns:a="http://schemas.openxmlformats.org/drawingml/2006/main">
            <a:off x="5295900" y="32861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8</a:t>
            </a:r>
          </a:p>
        </p:txBody>
      </p:sp>
      <p:sp>
        <p:nvSpPr>
          <p:cNvPr id="47" name="">
            <a:extLst xmlns:a="http://schemas.openxmlformats.org/drawingml/2006/main">
              <a:ext uri="{FF2B5EF4-FFF2-40B4-BE49-F238E27FC236}">
                <a16:creationId xmlns:a16="http://schemas.microsoft.com/office/drawing/2014/main" id="{D0A3F80A-2766-4017-AF89-4604CB7B71FA}"/>
              </a:ext>
            </a:extLst>
          </p:cNvPr>
          <p:cNvSpPr>
            <a:spLocks xmlns:a="http://schemas.openxmlformats.org/drawingml/2006/main" noGrp="1"/>
          </p:cNvSpPr>
          <p:nvPr/>
        </p:nvSpPr>
        <p:spPr>
          <a:xfrm xmlns:a="http://schemas.openxmlformats.org/drawingml/2006/main">
            <a:off x="5657850" y="32194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Constraint rerank</a:t>
            </a:r>
          </a:p>
        </p:txBody>
      </p:sp>
      <p:sp>
        <p:nvSpPr>
          <p:cNvPr id="48" name="">
            <a:extLst xmlns:a="http://schemas.openxmlformats.org/drawingml/2006/main">
              <a:ext uri="{FF2B5EF4-FFF2-40B4-BE49-F238E27FC236}">
                <a16:creationId xmlns:a16="http://schemas.microsoft.com/office/drawing/2014/main" id="{489453CF-8C34-410C-BDA5-88897F6CFC7F}"/>
              </a:ext>
            </a:extLst>
          </p:cNvPr>
          <p:cNvSpPr>
            <a:spLocks xmlns:a="http://schemas.openxmlformats.org/drawingml/2006/main" noGrp="1"/>
          </p:cNvSpPr>
          <p:nvPr/>
        </p:nvSpPr>
        <p:spPr>
          <a:xfrm xmlns:a="http://schemas.openxmlformats.org/drawingml/2006/main">
            <a:off x="5314950" y="35814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Subtype conflicts, query evidence and US preference adjust order</a:t>
            </a:r>
          </a:p>
        </p:txBody>
      </p:sp>
      <p:sp>
        <p:nvSpPr>
          <p:cNvPr id="49" name="">
            <a:extLst xmlns:a="http://schemas.openxmlformats.org/drawingml/2006/main">
              <a:ext uri="{FF2B5EF4-FFF2-40B4-BE49-F238E27FC236}">
                <a16:creationId xmlns:a16="http://schemas.microsoft.com/office/drawing/2014/main" id="{7A0F62DC-677D-4CF9-BD54-CCE8E84106F8}"/>
              </a:ext>
            </a:extLst>
          </p:cNvPr>
          <p:cNvSpPr>
            <a:spLocks xmlns:a="http://schemas.openxmlformats.org/drawingml/2006/main" noGrp="1"/>
          </p:cNvSpPr>
          <p:nvPr/>
        </p:nvSpPr>
        <p:spPr>
          <a:xfrm xmlns:a="http://schemas.openxmlformats.org/drawingml/2006/main">
            <a:off x="2857500" y="3105150"/>
            <a:ext cx="2000250" cy="1104900"/>
          </a:xfrm>
          <a:prstGeom xmlns:a="http://schemas.openxmlformats.org/drawingml/2006/main" prst="roundRect">
            <a:avLst>
              <a:gd name="adj" fmla="val 6897"/>
            </a:avLst>
          </a:prstGeom>
          <a:solidFill xmlns:a="http://schemas.openxmlformats.org/drawingml/2006/main">
            <a:srgbClr val="FFFFFF"/>
          </a:solidFill>
          <a:ln xmlns:a="http://schemas.openxmlformats.org/drawingml/2006/main" w="11430">
            <a:solidFill>
              <a:srgbClr val="1769AA"/>
            </a:solidFill>
            <a:prstDash val="solid"/>
          </a:ln>
        </p:spPr>
      </p:sp>
      <p:sp>
        <p:nvSpPr>
          <p:cNvPr id="50" name="">
            <a:extLst xmlns:a="http://schemas.openxmlformats.org/drawingml/2006/main">
              <a:ext uri="{FF2B5EF4-FFF2-40B4-BE49-F238E27FC236}">
                <a16:creationId xmlns:a16="http://schemas.microsoft.com/office/drawing/2014/main" id="{2980F79B-1ADD-4BD5-9F8E-425A1C2B7648}"/>
              </a:ext>
            </a:extLst>
          </p:cNvPr>
          <p:cNvSpPr>
            <a:spLocks xmlns:a="http://schemas.openxmlformats.org/drawingml/2006/main" noGrp="1"/>
          </p:cNvSpPr>
          <p:nvPr/>
        </p:nvSpPr>
        <p:spPr>
          <a:xfrm xmlns:a="http://schemas.openxmlformats.org/drawingml/2006/main">
            <a:off x="2971800" y="32194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51" name="">
            <a:extLst xmlns:a="http://schemas.openxmlformats.org/drawingml/2006/main">
              <a:ext uri="{FF2B5EF4-FFF2-40B4-BE49-F238E27FC236}">
                <a16:creationId xmlns:a16="http://schemas.microsoft.com/office/drawing/2014/main" id="{070A1D58-3761-45F7-A4BA-33DEBDACBF46}"/>
              </a:ext>
            </a:extLst>
          </p:cNvPr>
          <p:cNvSpPr>
            <a:spLocks xmlns:a="http://schemas.openxmlformats.org/drawingml/2006/main" noGrp="1"/>
          </p:cNvSpPr>
          <p:nvPr/>
        </p:nvSpPr>
        <p:spPr>
          <a:xfrm xmlns:a="http://schemas.openxmlformats.org/drawingml/2006/main">
            <a:off x="2971800" y="32861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9</a:t>
            </a:r>
          </a:p>
        </p:txBody>
      </p:sp>
      <p:sp>
        <p:nvSpPr>
          <p:cNvPr id="52" name="">
            <a:extLst xmlns:a="http://schemas.openxmlformats.org/drawingml/2006/main">
              <a:ext uri="{FF2B5EF4-FFF2-40B4-BE49-F238E27FC236}">
                <a16:creationId xmlns:a16="http://schemas.microsoft.com/office/drawing/2014/main" id="{AC7E1F14-611A-41E8-9BFF-A74C4059CB00}"/>
              </a:ext>
            </a:extLst>
          </p:cNvPr>
          <p:cNvSpPr>
            <a:spLocks xmlns:a="http://schemas.openxmlformats.org/drawingml/2006/main" noGrp="1"/>
          </p:cNvSpPr>
          <p:nvPr/>
        </p:nvSpPr>
        <p:spPr>
          <a:xfrm xmlns:a="http://schemas.openxmlformats.org/drawingml/2006/main">
            <a:off x="3333750" y="32194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Evidence grounding</a:t>
            </a:r>
          </a:p>
        </p:txBody>
      </p:sp>
      <p:sp>
        <p:nvSpPr>
          <p:cNvPr id="53" name="">
            <a:extLst xmlns:a="http://schemas.openxmlformats.org/drawingml/2006/main">
              <a:ext uri="{FF2B5EF4-FFF2-40B4-BE49-F238E27FC236}">
                <a16:creationId xmlns:a16="http://schemas.microsoft.com/office/drawing/2014/main" id="{44D692CD-E1BD-4FAD-AA57-5D1933D758BF}"/>
              </a:ext>
            </a:extLst>
          </p:cNvPr>
          <p:cNvSpPr>
            <a:spLocks xmlns:a="http://schemas.openxmlformats.org/drawingml/2006/main" noGrp="1"/>
          </p:cNvSpPr>
          <p:nvPr/>
        </p:nvSpPr>
        <p:spPr>
          <a:xfrm xmlns:a="http://schemas.openxmlformats.org/drawingml/2006/main">
            <a:off x="2990850" y="35814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Confirm concepts against registry fields and facility locations</a:t>
            </a:r>
          </a:p>
        </p:txBody>
      </p:sp>
      <p:sp>
        <p:nvSpPr>
          <p:cNvPr id="54" name="">
            <a:extLst xmlns:a="http://schemas.openxmlformats.org/drawingml/2006/main">
              <a:ext uri="{FF2B5EF4-FFF2-40B4-BE49-F238E27FC236}">
                <a16:creationId xmlns:a16="http://schemas.microsoft.com/office/drawing/2014/main" id="{A5CC3607-3A76-4958-B499-B6AE8712F229}"/>
              </a:ext>
            </a:extLst>
          </p:cNvPr>
          <p:cNvSpPr>
            <a:spLocks xmlns:a="http://schemas.openxmlformats.org/drawingml/2006/main" noGrp="1"/>
          </p:cNvSpPr>
          <p:nvPr/>
        </p:nvSpPr>
        <p:spPr>
          <a:xfrm xmlns:a="http://schemas.openxmlformats.org/drawingml/2006/main">
            <a:off x="533400" y="3105150"/>
            <a:ext cx="2000250" cy="1104900"/>
          </a:xfrm>
          <a:prstGeom xmlns:a="http://schemas.openxmlformats.org/drawingml/2006/main" prst="roundRect">
            <a:avLst>
              <a:gd name="adj" fmla="val 6897"/>
            </a:avLst>
          </a:prstGeom>
          <a:solidFill xmlns:a="http://schemas.openxmlformats.org/drawingml/2006/main">
            <a:srgbClr val="E7F2F1"/>
          </a:solidFill>
          <a:ln xmlns:a="http://schemas.openxmlformats.org/drawingml/2006/main" w="11430">
            <a:solidFill>
              <a:srgbClr val="2C7A62"/>
            </a:solidFill>
            <a:prstDash val="solid"/>
          </a:ln>
        </p:spPr>
      </p:sp>
      <p:sp>
        <p:nvSpPr>
          <p:cNvPr id="55" name="">
            <a:extLst xmlns:a="http://schemas.openxmlformats.org/drawingml/2006/main">
              <a:ext uri="{FF2B5EF4-FFF2-40B4-BE49-F238E27FC236}">
                <a16:creationId xmlns:a16="http://schemas.microsoft.com/office/drawing/2014/main" id="{1BC697DB-B960-4049-AEA3-2ACD461B12A6}"/>
              </a:ext>
            </a:extLst>
          </p:cNvPr>
          <p:cNvSpPr>
            <a:spLocks xmlns:a="http://schemas.openxmlformats.org/drawingml/2006/main" noGrp="1"/>
          </p:cNvSpPr>
          <p:nvPr/>
        </p:nvSpPr>
        <p:spPr>
          <a:xfrm xmlns:a="http://schemas.openxmlformats.org/drawingml/2006/main">
            <a:off x="647700" y="32194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56" name="">
            <a:extLst xmlns:a="http://schemas.openxmlformats.org/drawingml/2006/main">
              <a:ext uri="{FF2B5EF4-FFF2-40B4-BE49-F238E27FC236}">
                <a16:creationId xmlns:a16="http://schemas.microsoft.com/office/drawing/2014/main" id="{9CDDD76D-E71D-4DB6-B483-51A1CE6257E0}"/>
              </a:ext>
            </a:extLst>
          </p:cNvPr>
          <p:cNvSpPr>
            <a:spLocks xmlns:a="http://schemas.openxmlformats.org/drawingml/2006/main" noGrp="1"/>
          </p:cNvSpPr>
          <p:nvPr/>
        </p:nvSpPr>
        <p:spPr>
          <a:xfrm xmlns:a="http://schemas.openxmlformats.org/drawingml/2006/main">
            <a:off x="647700" y="32861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10</a:t>
            </a:r>
          </a:p>
        </p:txBody>
      </p:sp>
      <p:sp>
        <p:nvSpPr>
          <p:cNvPr id="57" name="">
            <a:extLst xmlns:a="http://schemas.openxmlformats.org/drawingml/2006/main">
              <a:ext uri="{FF2B5EF4-FFF2-40B4-BE49-F238E27FC236}">
                <a16:creationId xmlns:a16="http://schemas.microsoft.com/office/drawing/2014/main" id="{4DB767BC-1FDD-4B93-BDDF-0361858C9A92}"/>
              </a:ext>
            </a:extLst>
          </p:cNvPr>
          <p:cNvSpPr>
            <a:spLocks xmlns:a="http://schemas.openxmlformats.org/drawingml/2006/main" noGrp="1"/>
          </p:cNvSpPr>
          <p:nvPr/>
        </p:nvSpPr>
        <p:spPr>
          <a:xfrm xmlns:a="http://schemas.openxmlformats.org/drawingml/2006/main">
            <a:off x="1009650" y="3219450"/>
            <a:ext cx="1409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Top results</a:t>
            </a:r>
          </a:p>
        </p:txBody>
      </p:sp>
      <p:sp>
        <p:nvSpPr>
          <p:cNvPr id="58" name="">
            <a:extLst xmlns:a="http://schemas.openxmlformats.org/drawingml/2006/main">
              <a:ext uri="{FF2B5EF4-FFF2-40B4-BE49-F238E27FC236}">
                <a16:creationId xmlns:a16="http://schemas.microsoft.com/office/drawing/2014/main" id="{52582111-4CE5-4E93-B4F5-49558A88117B}"/>
              </a:ext>
            </a:extLst>
          </p:cNvPr>
          <p:cNvSpPr>
            <a:spLocks xmlns:a="http://schemas.openxmlformats.org/drawingml/2006/main" noGrp="1"/>
          </p:cNvSpPr>
          <p:nvPr/>
        </p:nvSpPr>
        <p:spPr>
          <a:xfrm xmlns:a="http://schemas.openxmlformats.org/drawingml/2006/main">
            <a:off x="666750" y="3581400"/>
            <a:ext cx="17335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Return up to 10 records with match reasons, warnings and source links</a:t>
            </a:r>
          </a:p>
        </p:txBody>
      </p:sp>
      <p:sp>
        <p:nvSpPr>
          <p:cNvPr id="64" name="">
            <a:extLst xmlns:a="http://schemas.openxmlformats.org/drawingml/2006/main">
              <a:ext uri="{FF2B5EF4-FFF2-40B4-BE49-F238E27FC236}">
                <a16:creationId xmlns:a16="http://schemas.microsoft.com/office/drawing/2014/main" id="{58F2D8E7-0441-43BB-A1E0-7D33B2E7B1B3}"/>
              </a:ext>
            </a:extLst>
          </p:cNvPr>
          <p:cNvSpPr>
            <a:spLocks xmlns:a="http://schemas.openxmlformats.org/drawingml/2006/main" noGrp="1"/>
          </p:cNvSpPr>
          <p:nvPr/>
        </p:nvSpPr>
        <p:spPr>
          <a:xfrm xmlns:a="http://schemas.openxmlformats.org/drawingml/2006/main">
            <a:off x="533400" y="4667250"/>
            <a:ext cx="11106150" cy="1333500"/>
          </a:xfrm>
          <a:prstGeom xmlns:a="http://schemas.openxmlformats.org/drawingml/2006/main" prst="roundRect">
            <a:avLst>
              <a:gd name="adj" fmla="val 4286"/>
            </a:avLst>
          </a:prstGeom>
          <a:solidFill xmlns:a="http://schemas.openxmlformats.org/drawingml/2006/main">
            <a:srgbClr val="071D33"/>
          </a:solidFill>
          <a:ln xmlns:a="http://schemas.openxmlformats.org/drawingml/2006/main" w="0">
            <a:solidFill>
              <a:srgbClr val="071D33"/>
            </a:solidFill>
            <a:prstDash val="solid"/>
          </a:ln>
        </p:spPr>
      </p:sp>
      <p:sp>
        <p:nvSpPr>
          <p:cNvPr id="65" name="">
            <a:extLst xmlns:a="http://schemas.openxmlformats.org/drawingml/2006/main">
              <a:ext uri="{FF2B5EF4-FFF2-40B4-BE49-F238E27FC236}">
                <a16:creationId xmlns:a16="http://schemas.microsoft.com/office/drawing/2014/main" id="{C3C7176D-9374-409B-B609-A7D9C22F1E77}"/>
              </a:ext>
            </a:extLst>
          </p:cNvPr>
          <p:cNvSpPr>
            <a:spLocks xmlns:a="http://schemas.openxmlformats.org/drawingml/2006/main" noGrp="1"/>
          </p:cNvSpPr>
          <p:nvPr/>
        </p:nvSpPr>
        <p:spPr>
          <a:xfrm xmlns:a="http://schemas.openxmlformats.org/drawingml/2006/main">
            <a:off x="742950" y="4857750"/>
            <a:ext cx="1333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8FB9D7"/>
                </a:solidFill>
                <a:latin typeface="Nimbus Sans"/>
                <a:ea typeface="Nimbus Sans"/>
                <a:cs typeface="Nimbus Sans"/>
              </a:defRPr>
            </a:defPPr>
            <a:lvl1pPr algn="l">
              <a:defRPr sz="975" b="1" i="0">
                <a:solidFill>
                  <a:srgbClr val="8FB9D7"/>
                </a:solidFill>
                <a:latin typeface="Nimbus Sans"/>
                <a:ea typeface="Nimbus Sans"/>
                <a:cs typeface="Nimbus Sans"/>
              </a:defRPr>
            </a:lvl1pPr>
            <a:lvl2pPr algn="l">
              <a:defRPr sz="975" b="1" i="0">
                <a:solidFill>
                  <a:srgbClr val="8FB9D7"/>
                </a:solidFill>
                <a:latin typeface="Nimbus Sans"/>
                <a:ea typeface="Nimbus Sans"/>
                <a:cs typeface="Nimbus Sans"/>
              </a:defRPr>
            </a:lvl2pPr>
            <a:lvl3pPr algn="l">
              <a:defRPr sz="975" b="1" i="0">
                <a:solidFill>
                  <a:srgbClr val="8FB9D7"/>
                </a:solidFill>
                <a:latin typeface="Nimbus Sans"/>
                <a:ea typeface="Nimbus Sans"/>
                <a:cs typeface="Nimbus Sans"/>
              </a:defRPr>
            </a:lvl3pPr>
            <a:lvl4pPr algn="l">
              <a:defRPr sz="975" b="1" i="0">
                <a:solidFill>
                  <a:srgbClr val="8FB9D7"/>
                </a:solidFill>
                <a:latin typeface="Nimbus Sans"/>
                <a:ea typeface="Nimbus Sans"/>
                <a:cs typeface="Nimbus Sans"/>
              </a:defRPr>
            </a:lvl4pPr>
            <a:lvl5pPr algn="l">
              <a:defRPr sz="975" b="1" i="0">
                <a:solidFill>
                  <a:srgbClr val="8FB9D7"/>
                </a:solidFill>
                <a:latin typeface="Nimbus Sans"/>
                <a:ea typeface="Nimbus Sans"/>
                <a:cs typeface="Nimbus Sans"/>
              </a:defRPr>
            </a:lvl5pPr>
            <a:lvl6pPr algn="l">
              <a:defRPr sz="975" b="1" i="0">
                <a:solidFill>
                  <a:srgbClr val="8FB9D7"/>
                </a:solidFill>
                <a:latin typeface="Nimbus Sans"/>
                <a:ea typeface="Nimbus Sans"/>
                <a:cs typeface="Nimbus Sans"/>
              </a:defRPr>
            </a:lvl6pPr>
            <a:lvl7pPr algn="l">
              <a:defRPr sz="975" b="1" i="0">
                <a:solidFill>
                  <a:srgbClr val="8FB9D7"/>
                </a:solidFill>
                <a:latin typeface="Nimbus Sans"/>
                <a:ea typeface="Nimbus Sans"/>
                <a:cs typeface="Nimbus Sans"/>
              </a:defRPr>
            </a:lvl7pPr>
            <a:lvl8pPr algn="l">
              <a:defRPr sz="975" b="1" i="0">
                <a:solidFill>
                  <a:srgbClr val="8FB9D7"/>
                </a:solidFill>
                <a:latin typeface="Nimbus Sans"/>
                <a:ea typeface="Nimbus Sans"/>
                <a:cs typeface="Nimbus Sans"/>
              </a:defRPr>
            </a:lvl8pPr>
            <a:lvl9pPr algn="l">
              <a:defRPr sz="975" b="1" i="0">
                <a:solidFill>
                  <a:srgbClr val="8FB9D7"/>
                </a:solidFill>
                <a:latin typeface="Nimbus Sans"/>
                <a:ea typeface="Nimbus Sans"/>
                <a:cs typeface="Nimbus Sans"/>
              </a:defRPr>
            </a:lvl9pPr>
          </a:lstStyle>
          <a:p xmlns:a="http://schemas.openxmlformats.org/drawingml/2006/main">
            <a:pPr algn="l">
              <a:defRPr sz="975" b="1" i="0">
                <a:solidFill>
                  <a:srgbClr val="8FB9D7"/>
                </a:solidFill>
                <a:latin typeface="Nimbus Sans"/>
                <a:ea typeface="Nimbus Sans"/>
                <a:cs typeface="Nimbus Sans"/>
              </a:defRPr>
            </a:pPr>
            <a:r>
              <a:rPr sz="975" b="1" i="0">
                <a:solidFill>
                  <a:srgbClr val="8FB9D7"/>
                </a:solidFill>
                <a:latin typeface="Nimbus Sans"/>
                <a:ea typeface="Nimbus Sans"/>
                <a:cs typeface="Nimbus Sans"/>
              </a:rPr>
              <a:t>Validation gates</a:t>
            </a:r>
          </a:p>
        </p:txBody>
      </p:sp>
      <p:sp>
        <p:nvSpPr>
          <p:cNvPr id="66" name="">
            <a:extLst xmlns:a="http://schemas.openxmlformats.org/drawingml/2006/main">
              <a:ext uri="{FF2B5EF4-FFF2-40B4-BE49-F238E27FC236}">
                <a16:creationId xmlns:a16="http://schemas.microsoft.com/office/drawing/2014/main" id="{9A41AEFC-0CE2-4487-AE8E-7CA9C38EA73C}"/>
              </a:ext>
            </a:extLst>
          </p:cNvPr>
          <p:cNvSpPr>
            <a:spLocks xmlns:a="http://schemas.openxmlformats.org/drawingml/2006/main" noGrp="1"/>
          </p:cNvSpPr>
          <p:nvPr/>
        </p:nvSpPr>
        <p:spPr>
          <a:xfrm xmlns:a="http://schemas.openxmlformats.org/drawingml/2006/main">
            <a:off x="742950" y="5238750"/>
            <a:ext cx="95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FFFFFF"/>
                </a:solidFill>
                <a:latin typeface="Nimbus Sans"/>
                <a:ea typeface="Nimbus Sans"/>
                <a:cs typeface="Nimbus Sans"/>
              </a:defRPr>
            </a:defPPr>
            <a:lvl1pPr algn="l">
              <a:defRPr sz="900" b="1" i="0">
                <a:solidFill>
                  <a:srgbClr val="FFFFFF"/>
                </a:solidFill>
                <a:latin typeface="Nimbus Sans"/>
                <a:ea typeface="Nimbus Sans"/>
                <a:cs typeface="Nimbus Sans"/>
              </a:defRPr>
            </a:lvl1pPr>
            <a:lvl2pPr algn="l">
              <a:defRPr sz="900" b="1" i="0">
                <a:solidFill>
                  <a:srgbClr val="FFFFFF"/>
                </a:solidFill>
                <a:latin typeface="Nimbus Sans"/>
                <a:ea typeface="Nimbus Sans"/>
                <a:cs typeface="Nimbus Sans"/>
              </a:defRPr>
            </a:lvl2pPr>
            <a:lvl3pPr algn="l">
              <a:defRPr sz="900" b="1" i="0">
                <a:solidFill>
                  <a:srgbClr val="FFFFFF"/>
                </a:solidFill>
                <a:latin typeface="Nimbus Sans"/>
                <a:ea typeface="Nimbus Sans"/>
                <a:cs typeface="Nimbus Sans"/>
              </a:defRPr>
            </a:lvl3pPr>
            <a:lvl4pPr algn="l">
              <a:defRPr sz="900" b="1" i="0">
                <a:solidFill>
                  <a:srgbClr val="FFFFFF"/>
                </a:solidFill>
                <a:latin typeface="Nimbus Sans"/>
                <a:ea typeface="Nimbus Sans"/>
                <a:cs typeface="Nimbus Sans"/>
              </a:defRPr>
            </a:lvl4pPr>
            <a:lvl5pPr algn="l">
              <a:defRPr sz="900" b="1" i="0">
                <a:solidFill>
                  <a:srgbClr val="FFFFFF"/>
                </a:solidFill>
                <a:latin typeface="Nimbus Sans"/>
                <a:ea typeface="Nimbus Sans"/>
                <a:cs typeface="Nimbus Sans"/>
              </a:defRPr>
            </a:lvl5pPr>
            <a:lvl6pPr algn="l">
              <a:defRPr sz="900" b="1" i="0">
                <a:solidFill>
                  <a:srgbClr val="FFFFFF"/>
                </a:solidFill>
                <a:latin typeface="Nimbus Sans"/>
                <a:ea typeface="Nimbus Sans"/>
                <a:cs typeface="Nimbus Sans"/>
              </a:defRPr>
            </a:lvl6pPr>
            <a:lvl7pPr algn="l">
              <a:defRPr sz="900" b="1" i="0">
                <a:solidFill>
                  <a:srgbClr val="FFFFFF"/>
                </a:solidFill>
                <a:latin typeface="Nimbus Sans"/>
                <a:ea typeface="Nimbus Sans"/>
                <a:cs typeface="Nimbus Sans"/>
              </a:defRPr>
            </a:lvl7pPr>
            <a:lvl8pPr algn="l">
              <a:defRPr sz="900" b="1" i="0">
                <a:solidFill>
                  <a:srgbClr val="FFFFFF"/>
                </a:solidFill>
                <a:latin typeface="Nimbus Sans"/>
                <a:ea typeface="Nimbus Sans"/>
                <a:cs typeface="Nimbus Sans"/>
              </a:defRPr>
            </a:lvl8pPr>
            <a:lvl9pPr algn="l">
              <a:defRPr sz="900" b="1" i="0">
                <a:solidFill>
                  <a:srgbClr val="FFFFFF"/>
                </a:solidFill>
                <a:latin typeface="Nimbus Sans"/>
                <a:ea typeface="Nimbus Sans"/>
                <a:cs typeface="Nimbus Sans"/>
              </a:defRPr>
            </a:lvl9pPr>
          </a:lstStyle>
          <a:p xmlns:a="http://schemas.openxmlformats.org/drawingml/2006/main">
            <a:pPr algn="l">
              <a:defRPr sz="900" b="1" i="0">
                <a:solidFill>
                  <a:srgbClr val="FFFFFF"/>
                </a:solidFill>
                <a:latin typeface="Nimbus Sans"/>
                <a:ea typeface="Nimbus Sans"/>
                <a:cs typeface="Nimbus Sans"/>
              </a:defRPr>
            </a:pPr>
            <a:r>
              <a:rPr sz="900" b="1" i="0">
                <a:solidFill>
                  <a:srgbClr val="FFFFFF"/>
                </a:solidFill>
                <a:latin typeface="Nimbus Sans"/>
                <a:ea typeface="Nimbus Sans"/>
                <a:cs typeface="Nimbus Sans"/>
              </a:rPr>
              <a:t>Input</a:t>
            </a:r>
          </a:p>
        </p:txBody>
      </p:sp>
      <p:sp>
        <p:nvSpPr>
          <p:cNvPr id="67" name="">
            <a:extLst xmlns:a="http://schemas.openxmlformats.org/drawingml/2006/main">
              <a:ext uri="{FF2B5EF4-FFF2-40B4-BE49-F238E27FC236}">
                <a16:creationId xmlns:a16="http://schemas.microsoft.com/office/drawing/2014/main" id="{6D6B21FA-8179-445C-8771-A4B23202424A}"/>
              </a:ext>
            </a:extLst>
          </p:cNvPr>
          <p:cNvSpPr>
            <a:spLocks xmlns:a="http://schemas.openxmlformats.org/drawingml/2006/main" noGrp="1"/>
          </p:cNvSpPr>
          <p:nvPr/>
        </p:nvSpPr>
        <p:spPr>
          <a:xfrm xmlns:a="http://schemas.openxmlformats.org/drawingml/2006/main">
            <a:off x="742950" y="5505450"/>
            <a:ext cx="23431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C5D5E2"/>
                </a:solidFill>
                <a:latin typeface="Nimbus Sans"/>
                <a:ea typeface="Nimbus Sans"/>
                <a:cs typeface="Nimbus Sans"/>
              </a:defRPr>
            </a:defPPr>
            <a:lvl1pPr algn="l">
              <a:defRPr sz="975" b="0" i="0">
                <a:solidFill>
                  <a:srgbClr val="C5D5E2"/>
                </a:solidFill>
                <a:latin typeface="Nimbus Sans"/>
                <a:ea typeface="Nimbus Sans"/>
                <a:cs typeface="Nimbus Sans"/>
              </a:defRPr>
            </a:lvl1pPr>
            <a:lvl2pPr algn="l">
              <a:defRPr sz="975" b="0" i="0">
                <a:solidFill>
                  <a:srgbClr val="C5D5E2"/>
                </a:solidFill>
                <a:latin typeface="Nimbus Sans"/>
                <a:ea typeface="Nimbus Sans"/>
                <a:cs typeface="Nimbus Sans"/>
              </a:defRPr>
            </a:lvl2pPr>
            <a:lvl3pPr algn="l">
              <a:defRPr sz="975" b="0" i="0">
                <a:solidFill>
                  <a:srgbClr val="C5D5E2"/>
                </a:solidFill>
                <a:latin typeface="Nimbus Sans"/>
                <a:ea typeface="Nimbus Sans"/>
                <a:cs typeface="Nimbus Sans"/>
              </a:defRPr>
            </a:lvl3pPr>
            <a:lvl4pPr algn="l">
              <a:defRPr sz="975" b="0" i="0">
                <a:solidFill>
                  <a:srgbClr val="C5D5E2"/>
                </a:solidFill>
                <a:latin typeface="Nimbus Sans"/>
                <a:ea typeface="Nimbus Sans"/>
                <a:cs typeface="Nimbus Sans"/>
              </a:defRPr>
            </a:lvl4pPr>
            <a:lvl5pPr algn="l">
              <a:defRPr sz="975" b="0" i="0">
                <a:solidFill>
                  <a:srgbClr val="C5D5E2"/>
                </a:solidFill>
                <a:latin typeface="Nimbus Sans"/>
                <a:ea typeface="Nimbus Sans"/>
                <a:cs typeface="Nimbus Sans"/>
              </a:defRPr>
            </a:lvl5pPr>
            <a:lvl6pPr algn="l">
              <a:defRPr sz="975" b="0" i="0">
                <a:solidFill>
                  <a:srgbClr val="C5D5E2"/>
                </a:solidFill>
                <a:latin typeface="Nimbus Sans"/>
                <a:ea typeface="Nimbus Sans"/>
                <a:cs typeface="Nimbus Sans"/>
              </a:defRPr>
            </a:lvl6pPr>
            <a:lvl7pPr algn="l">
              <a:defRPr sz="975" b="0" i="0">
                <a:solidFill>
                  <a:srgbClr val="C5D5E2"/>
                </a:solidFill>
                <a:latin typeface="Nimbus Sans"/>
                <a:ea typeface="Nimbus Sans"/>
                <a:cs typeface="Nimbus Sans"/>
              </a:defRPr>
            </a:lvl7pPr>
            <a:lvl8pPr algn="l">
              <a:defRPr sz="975" b="0" i="0">
                <a:solidFill>
                  <a:srgbClr val="C5D5E2"/>
                </a:solidFill>
                <a:latin typeface="Nimbus Sans"/>
                <a:ea typeface="Nimbus Sans"/>
                <a:cs typeface="Nimbus Sans"/>
              </a:defRPr>
            </a:lvl8pPr>
            <a:lvl9pPr algn="l">
              <a:defRPr sz="975" b="0" i="0">
                <a:solidFill>
                  <a:srgbClr val="C5D5E2"/>
                </a:solidFill>
                <a:latin typeface="Nimbus Sans"/>
                <a:ea typeface="Nimbus Sans"/>
                <a:cs typeface="Nimbus Sans"/>
              </a:defRPr>
            </a:lvl9pPr>
          </a:lstStyle>
          <a:p xmlns:a="http://schemas.openxmlformats.org/drawingml/2006/main">
            <a:pPr algn="l">
              <a:defRPr sz="975" b="0" i="0">
                <a:solidFill>
                  <a:srgbClr val="C5D5E2"/>
                </a:solidFill>
                <a:latin typeface="Nimbus Sans"/>
                <a:ea typeface="Nimbus Sans"/>
                <a:cs typeface="Nimbus Sans"/>
              </a:defRPr>
            </a:pPr>
            <a:r>
              <a:rPr sz="975" b="0" i="0">
                <a:solidFill>
                  <a:srgbClr val="C5D5E2"/>
                </a:solidFill>
                <a:latin typeface="Nimbus Sans"/>
                <a:ea typeface="Nimbus Sans"/>
                <a:cs typeface="Nimbus Sans"/>
              </a:rPr>
              <a:t>Length, origin, bot and rate checks</a:t>
            </a:r>
          </a:p>
        </p:txBody>
      </p:sp>
      <p:sp>
        <p:nvSpPr>
          <p:cNvPr id="68" name="">
            <a:extLst xmlns:a="http://schemas.openxmlformats.org/drawingml/2006/main">
              <a:ext uri="{FF2B5EF4-FFF2-40B4-BE49-F238E27FC236}">
                <a16:creationId xmlns:a16="http://schemas.microsoft.com/office/drawing/2014/main" id="{90BF7B59-AB03-42EC-B65F-003DE56E81BC}"/>
              </a:ext>
            </a:extLst>
          </p:cNvPr>
          <p:cNvSpPr>
            <a:spLocks xmlns:a="http://schemas.openxmlformats.org/drawingml/2006/main" noGrp="1"/>
          </p:cNvSpPr>
          <p:nvPr/>
        </p:nvSpPr>
        <p:spPr>
          <a:xfrm xmlns:a="http://schemas.openxmlformats.org/drawingml/2006/main">
            <a:off x="3409950" y="5238750"/>
            <a:ext cx="95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FFFFFF"/>
                </a:solidFill>
                <a:latin typeface="Nimbus Sans"/>
                <a:ea typeface="Nimbus Sans"/>
                <a:cs typeface="Nimbus Sans"/>
              </a:defRPr>
            </a:defPPr>
            <a:lvl1pPr algn="l">
              <a:defRPr sz="900" b="1" i="0">
                <a:solidFill>
                  <a:srgbClr val="FFFFFF"/>
                </a:solidFill>
                <a:latin typeface="Nimbus Sans"/>
                <a:ea typeface="Nimbus Sans"/>
                <a:cs typeface="Nimbus Sans"/>
              </a:defRPr>
            </a:lvl1pPr>
            <a:lvl2pPr algn="l">
              <a:defRPr sz="900" b="1" i="0">
                <a:solidFill>
                  <a:srgbClr val="FFFFFF"/>
                </a:solidFill>
                <a:latin typeface="Nimbus Sans"/>
                <a:ea typeface="Nimbus Sans"/>
                <a:cs typeface="Nimbus Sans"/>
              </a:defRPr>
            </a:lvl2pPr>
            <a:lvl3pPr algn="l">
              <a:defRPr sz="900" b="1" i="0">
                <a:solidFill>
                  <a:srgbClr val="FFFFFF"/>
                </a:solidFill>
                <a:latin typeface="Nimbus Sans"/>
                <a:ea typeface="Nimbus Sans"/>
                <a:cs typeface="Nimbus Sans"/>
              </a:defRPr>
            </a:lvl3pPr>
            <a:lvl4pPr algn="l">
              <a:defRPr sz="900" b="1" i="0">
                <a:solidFill>
                  <a:srgbClr val="FFFFFF"/>
                </a:solidFill>
                <a:latin typeface="Nimbus Sans"/>
                <a:ea typeface="Nimbus Sans"/>
                <a:cs typeface="Nimbus Sans"/>
              </a:defRPr>
            </a:lvl4pPr>
            <a:lvl5pPr algn="l">
              <a:defRPr sz="900" b="1" i="0">
                <a:solidFill>
                  <a:srgbClr val="FFFFFF"/>
                </a:solidFill>
                <a:latin typeface="Nimbus Sans"/>
                <a:ea typeface="Nimbus Sans"/>
                <a:cs typeface="Nimbus Sans"/>
              </a:defRPr>
            </a:lvl5pPr>
            <a:lvl6pPr algn="l">
              <a:defRPr sz="900" b="1" i="0">
                <a:solidFill>
                  <a:srgbClr val="FFFFFF"/>
                </a:solidFill>
                <a:latin typeface="Nimbus Sans"/>
                <a:ea typeface="Nimbus Sans"/>
                <a:cs typeface="Nimbus Sans"/>
              </a:defRPr>
            </a:lvl6pPr>
            <a:lvl7pPr algn="l">
              <a:defRPr sz="900" b="1" i="0">
                <a:solidFill>
                  <a:srgbClr val="FFFFFF"/>
                </a:solidFill>
                <a:latin typeface="Nimbus Sans"/>
                <a:ea typeface="Nimbus Sans"/>
                <a:cs typeface="Nimbus Sans"/>
              </a:defRPr>
            </a:lvl7pPr>
            <a:lvl8pPr algn="l">
              <a:defRPr sz="900" b="1" i="0">
                <a:solidFill>
                  <a:srgbClr val="FFFFFF"/>
                </a:solidFill>
                <a:latin typeface="Nimbus Sans"/>
                <a:ea typeface="Nimbus Sans"/>
                <a:cs typeface="Nimbus Sans"/>
              </a:defRPr>
            </a:lvl8pPr>
            <a:lvl9pPr algn="l">
              <a:defRPr sz="900" b="1" i="0">
                <a:solidFill>
                  <a:srgbClr val="FFFFFF"/>
                </a:solidFill>
                <a:latin typeface="Nimbus Sans"/>
                <a:ea typeface="Nimbus Sans"/>
                <a:cs typeface="Nimbus Sans"/>
              </a:defRPr>
            </a:lvl9pPr>
          </a:lstStyle>
          <a:p xmlns:a="http://schemas.openxmlformats.org/drawingml/2006/main">
            <a:pPr algn="l">
              <a:defRPr sz="900" b="1" i="0">
                <a:solidFill>
                  <a:srgbClr val="FFFFFF"/>
                </a:solidFill>
                <a:latin typeface="Nimbus Sans"/>
                <a:ea typeface="Nimbus Sans"/>
                <a:cs typeface="Nimbus Sans"/>
              </a:defRPr>
            </a:pPr>
            <a:r>
              <a:rPr sz="900" b="1" i="0">
                <a:solidFill>
                  <a:srgbClr val="FFFFFF"/>
                </a:solidFill>
                <a:latin typeface="Nimbus Sans"/>
                <a:ea typeface="Nimbus Sans"/>
                <a:cs typeface="Nimbus Sans"/>
              </a:rPr>
              <a:t>Retrieval</a:t>
            </a:r>
          </a:p>
        </p:txBody>
      </p:sp>
      <p:sp>
        <p:nvSpPr>
          <p:cNvPr id="69" name="">
            <a:extLst xmlns:a="http://schemas.openxmlformats.org/drawingml/2006/main">
              <a:ext uri="{FF2B5EF4-FFF2-40B4-BE49-F238E27FC236}">
                <a16:creationId xmlns:a16="http://schemas.microsoft.com/office/drawing/2014/main" id="{EA57A372-99CA-48E0-BFFF-F8D4D80D9687}"/>
              </a:ext>
            </a:extLst>
          </p:cNvPr>
          <p:cNvSpPr>
            <a:spLocks xmlns:a="http://schemas.openxmlformats.org/drawingml/2006/main" noGrp="1"/>
          </p:cNvSpPr>
          <p:nvPr/>
        </p:nvSpPr>
        <p:spPr>
          <a:xfrm xmlns:a="http://schemas.openxmlformats.org/drawingml/2006/main">
            <a:off x="3409950" y="5505450"/>
            <a:ext cx="23431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C5D5E2"/>
                </a:solidFill>
                <a:latin typeface="Nimbus Sans"/>
                <a:ea typeface="Nimbus Sans"/>
                <a:cs typeface="Nimbus Sans"/>
              </a:defRPr>
            </a:defPPr>
            <a:lvl1pPr algn="l">
              <a:defRPr sz="975" b="0" i="0">
                <a:solidFill>
                  <a:srgbClr val="C5D5E2"/>
                </a:solidFill>
                <a:latin typeface="Nimbus Sans"/>
                <a:ea typeface="Nimbus Sans"/>
                <a:cs typeface="Nimbus Sans"/>
              </a:defRPr>
            </a:lvl1pPr>
            <a:lvl2pPr algn="l">
              <a:defRPr sz="975" b="0" i="0">
                <a:solidFill>
                  <a:srgbClr val="C5D5E2"/>
                </a:solidFill>
                <a:latin typeface="Nimbus Sans"/>
                <a:ea typeface="Nimbus Sans"/>
                <a:cs typeface="Nimbus Sans"/>
              </a:defRPr>
            </a:lvl2pPr>
            <a:lvl3pPr algn="l">
              <a:defRPr sz="975" b="0" i="0">
                <a:solidFill>
                  <a:srgbClr val="C5D5E2"/>
                </a:solidFill>
                <a:latin typeface="Nimbus Sans"/>
                <a:ea typeface="Nimbus Sans"/>
                <a:cs typeface="Nimbus Sans"/>
              </a:defRPr>
            </a:lvl3pPr>
            <a:lvl4pPr algn="l">
              <a:defRPr sz="975" b="0" i="0">
                <a:solidFill>
                  <a:srgbClr val="C5D5E2"/>
                </a:solidFill>
                <a:latin typeface="Nimbus Sans"/>
                <a:ea typeface="Nimbus Sans"/>
                <a:cs typeface="Nimbus Sans"/>
              </a:defRPr>
            </a:lvl4pPr>
            <a:lvl5pPr algn="l">
              <a:defRPr sz="975" b="0" i="0">
                <a:solidFill>
                  <a:srgbClr val="C5D5E2"/>
                </a:solidFill>
                <a:latin typeface="Nimbus Sans"/>
                <a:ea typeface="Nimbus Sans"/>
                <a:cs typeface="Nimbus Sans"/>
              </a:defRPr>
            </a:lvl5pPr>
            <a:lvl6pPr algn="l">
              <a:defRPr sz="975" b="0" i="0">
                <a:solidFill>
                  <a:srgbClr val="C5D5E2"/>
                </a:solidFill>
                <a:latin typeface="Nimbus Sans"/>
                <a:ea typeface="Nimbus Sans"/>
                <a:cs typeface="Nimbus Sans"/>
              </a:defRPr>
            </a:lvl6pPr>
            <a:lvl7pPr algn="l">
              <a:defRPr sz="975" b="0" i="0">
                <a:solidFill>
                  <a:srgbClr val="C5D5E2"/>
                </a:solidFill>
                <a:latin typeface="Nimbus Sans"/>
                <a:ea typeface="Nimbus Sans"/>
                <a:cs typeface="Nimbus Sans"/>
              </a:defRPr>
            </a:lvl7pPr>
            <a:lvl8pPr algn="l">
              <a:defRPr sz="975" b="0" i="0">
                <a:solidFill>
                  <a:srgbClr val="C5D5E2"/>
                </a:solidFill>
                <a:latin typeface="Nimbus Sans"/>
                <a:ea typeface="Nimbus Sans"/>
                <a:cs typeface="Nimbus Sans"/>
              </a:defRPr>
            </a:lvl8pPr>
            <a:lvl9pPr algn="l">
              <a:defRPr sz="975" b="0" i="0">
                <a:solidFill>
                  <a:srgbClr val="C5D5E2"/>
                </a:solidFill>
                <a:latin typeface="Nimbus Sans"/>
                <a:ea typeface="Nimbus Sans"/>
                <a:cs typeface="Nimbus Sans"/>
              </a:defRPr>
            </a:lvl9pPr>
          </a:lstStyle>
          <a:p xmlns:a="http://schemas.openxmlformats.org/drawingml/2006/main">
            <a:pPr algn="l">
              <a:defRPr sz="975" b="0" i="0">
                <a:solidFill>
                  <a:srgbClr val="C5D5E2"/>
                </a:solidFill>
                <a:latin typeface="Nimbus Sans"/>
                <a:ea typeface="Nimbus Sans"/>
                <a:cs typeface="Nimbus Sans"/>
              </a:defRPr>
            </a:pPr>
            <a:r>
              <a:rPr sz="975" b="0" i="0">
                <a:solidFill>
                  <a:srgbClr val="C5D5E2"/>
                </a:solidFill>
                <a:latin typeface="Nimbus Sans"/>
                <a:ea typeface="Nimbus Sans"/>
                <a:cs typeface="Nimbus Sans"/>
              </a:rPr>
              <a:t>Warnings disclose bounded candidate coverage</a:t>
            </a:r>
          </a:p>
        </p:txBody>
      </p:sp>
      <p:sp>
        <p:nvSpPr>
          <p:cNvPr id="70" name="">
            <a:extLst xmlns:a="http://schemas.openxmlformats.org/drawingml/2006/main">
              <a:ext uri="{FF2B5EF4-FFF2-40B4-BE49-F238E27FC236}">
                <a16:creationId xmlns:a16="http://schemas.microsoft.com/office/drawing/2014/main" id="{F4679E0B-1D2B-4788-B7E5-0B469ED6A817}"/>
              </a:ext>
            </a:extLst>
          </p:cNvPr>
          <p:cNvSpPr>
            <a:spLocks xmlns:a="http://schemas.openxmlformats.org/drawingml/2006/main" noGrp="1"/>
          </p:cNvSpPr>
          <p:nvPr/>
        </p:nvSpPr>
        <p:spPr>
          <a:xfrm xmlns:a="http://schemas.openxmlformats.org/drawingml/2006/main">
            <a:off x="6076950" y="5238750"/>
            <a:ext cx="95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FFFFFF"/>
                </a:solidFill>
                <a:latin typeface="Nimbus Sans"/>
                <a:ea typeface="Nimbus Sans"/>
                <a:cs typeface="Nimbus Sans"/>
              </a:defRPr>
            </a:defPPr>
            <a:lvl1pPr algn="l">
              <a:defRPr sz="900" b="1" i="0">
                <a:solidFill>
                  <a:srgbClr val="FFFFFF"/>
                </a:solidFill>
                <a:latin typeface="Nimbus Sans"/>
                <a:ea typeface="Nimbus Sans"/>
                <a:cs typeface="Nimbus Sans"/>
              </a:defRPr>
            </a:lvl1pPr>
            <a:lvl2pPr algn="l">
              <a:defRPr sz="900" b="1" i="0">
                <a:solidFill>
                  <a:srgbClr val="FFFFFF"/>
                </a:solidFill>
                <a:latin typeface="Nimbus Sans"/>
                <a:ea typeface="Nimbus Sans"/>
                <a:cs typeface="Nimbus Sans"/>
              </a:defRPr>
            </a:lvl2pPr>
            <a:lvl3pPr algn="l">
              <a:defRPr sz="900" b="1" i="0">
                <a:solidFill>
                  <a:srgbClr val="FFFFFF"/>
                </a:solidFill>
                <a:latin typeface="Nimbus Sans"/>
                <a:ea typeface="Nimbus Sans"/>
                <a:cs typeface="Nimbus Sans"/>
              </a:defRPr>
            </a:lvl3pPr>
            <a:lvl4pPr algn="l">
              <a:defRPr sz="900" b="1" i="0">
                <a:solidFill>
                  <a:srgbClr val="FFFFFF"/>
                </a:solidFill>
                <a:latin typeface="Nimbus Sans"/>
                <a:ea typeface="Nimbus Sans"/>
                <a:cs typeface="Nimbus Sans"/>
              </a:defRPr>
            </a:lvl4pPr>
            <a:lvl5pPr algn="l">
              <a:defRPr sz="900" b="1" i="0">
                <a:solidFill>
                  <a:srgbClr val="FFFFFF"/>
                </a:solidFill>
                <a:latin typeface="Nimbus Sans"/>
                <a:ea typeface="Nimbus Sans"/>
                <a:cs typeface="Nimbus Sans"/>
              </a:defRPr>
            </a:lvl5pPr>
            <a:lvl6pPr algn="l">
              <a:defRPr sz="900" b="1" i="0">
                <a:solidFill>
                  <a:srgbClr val="FFFFFF"/>
                </a:solidFill>
                <a:latin typeface="Nimbus Sans"/>
                <a:ea typeface="Nimbus Sans"/>
                <a:cs typeface="Nimbus Sans"/>
              </a:defRPr>
            </a:lvl6pPr>
            <a:lvl7pPr algn="l">
              <a:defRPr sz="900" b="1" i="0">
                <a:solidFill>
                  <a:srgbClr val="FFFFFF"/>
                </a:solidFill>
                <a:latin typeface="Nimbus Sans"/>
                <a:ea typeface="Nimbus Sans"/>
                <a:cs typeface="Nimbus Sans"/>
              </a:defRPr>
            </a:lvl7pPr>
            <a:lvl8pPr algn="l">
              <a:defRPr sz="900" b="1" i="0">
                <a:solidFill>
                  <a:srgbClr val="FFFFFF"/>
                </a:solidFill>
                <a:latin typeface="Nimbus Sans"/>
                <a:ea typeface="Nimbus Sans"/>
                <a:cs typeface="Nimbus Sans"/>
              </a:defRPr>
            </a:lvl8pPr>
            <a:lvl9pPr algn="l">
              <a:defRPr sz="900" b="1" i="0">
                <a:solidFill>
                  <a:srgbClr val="FFFFFF"/>
                </a:solidFill>
                <a:latin typeface="Nimbus Sans"/>
                <a:ea typeface="Nimbus Sans"/>
                <a:cs typeface="Nimbus Sans"/>
              </a:defRPr>
            </a:lvl9pPr>
          </a:lstStyle>
          <a:p xmlns:a="http://schemas.openxmlformats.org/drawingml/2006/main">
            <a:pPr algn="l">
              <a:defRPr sz="900" b="1" i="0">
                <a:solidFill>
                  <a:srgbClr val="FFFFFF"/>
                </a:solidFill>
                <a:latin typeface="Nimbus Sans"/>
                <a:ea typeface="Nimbus Sans"/>
                <a:cs typeface="Nimbus Sans"/>
              </a:defRPr>
            </a:pPr>
            <a:r>
              <a:rPr sz="900" b="1" i="0">
                <a:solidFill>
                  <a:srgbClr val="FFFFFF"/>
                </a:solidFill>
                <a:latin typeface="Nimbus Sans"/>
                <a:ea typeface="Nimbus Sans"/>
                <a:cs typeface="Nimbus Sans"/>
              </a:rPr>
              <a:t>Ranking</a:t>
            </a:r>
          </a:p>
        </p:txBody>
      </p:sp>
      <p:sp>
        <p:nvSpPr>
          <p:cNvPr id="71" name="">
            <a:extLst xmlns:a="http://schemas.openxmlformats.org/drawingml/2006/main">
              <a:ext uri="{FF2B5EF4-FFF2-40B4-BE49-F238E27FC236}">
                <a16:creationId xmlns:a16="http://schemas.microsoft.com/office/drawing/2014/main" id="{3AD60A5D-6C44-4236-8E0C-AC09857FF194}"/>
              </a:ext>
            </a:extLst>
          </p:cNvPr>
          <p:cNvSpPr>
            <a:spLocks xmlns:a="http://schemas.openxmlformats.org/drawingml/2006/main" noGrp="1"/>
          </p:cNvSpPr>
          <p:nvPr/>
        </p:nvSpPr>
        <p:spPr>
          <a:xfrm xmlns:a="http://schemas.openxmlformats.org/drawingml/2006/main">
            <a:off x="6076950" y="5505450"/>
            <a:ext cx="23431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C5D5E2"/>
                </a:solidFill>
                <a:latin typeface="Nimbus Sans"/>
                <a:ea typeface="Nimbus Sans"/>
                <a:cs typeface="Nimbus Sans"/>
              </a:defRPr>
            </a:defPPr>
            <a:lvl1pPr algn="l">
              <a:defRPr sz="975" b="0" i="0">
                <a:solidFill>
                  <a:srgbClr val="C5D5E2"/>
                </a:solidFill>
                <a:latin typeface="Nimbus Sans"/>
                <a:ea typeface="Nimbus Sans"/>
                <a:cs typeface="Nimbus Sans"/>
              </a:defRPr>
            </a:lvl1pPr>
            <a:lvl2pPr algn="l">
              <a:defRPr sz="975" b="0" i="0">
                <a:solidFill>
                  <a:srgbClr val="C5D5E2"/>
                </a:solidFill>
                <a:latin typeface="Nimbus Sans"/>
                <a:ea typeface="Nimbus Sans"/>
                <a:cs typeface="Nimbus Sans"/>
              </a:defRPr>
            </a:lvl2pPr>
            <a:lvl3pPr algn="l">
              <a:defRPr sz="975" b="0" i="0">
                <a:solidFill>
                  <a:srgbClr val="C5D5E2"/>
                </a:solidFill>
                <a:latin typeface="Nimbus Sans"/>
                <a:ea typeface="Nimbus Sans"/>
                <a:cs typeface="Nimbus Sans"/>
              </a:defRPr>
            </a:lvl3pPr>
            <a:lvl4pPr algn="l">
              <a:defRPr sz="975" b="0" i="0">
                <a:solidFill>
                  <a:srgbClr val="C5D5E2"/>
                </a:solidFill>
                <a:latin typeface="Nimbus Sans"/>
                <a:ea typeface="Nimbus Sans"/>
                <a:cs typeface="Nimbus Sans"/>
              </a:defRPr>
            </a:lvl4pPr>
            <a:lvl5pPr algn="l">
              <a:defRPr sz="975" b="0" i="0">
                <a:solidFill>
                  <a:srgbClr val="C5D5E2"/>
                </a:solidFill>
                <a:latin typeface="Nimbus Sans"/>
                <a:ea typeface="Nimbus Sans"/>
                <a:cs typeface="Nimbus Sans"/>
              </a:defRPr>
            </a:lvl5pPr>
            <a:lvl6pPr algn="l">
              <a:defRPr sz="975" b="0" i="0">
                <a:solidFill>
                  <a:srgbClr val="C5D5E2"/>
                </a:solidFill>
                <a:latin typeface="Nimbus Sans"/>
                <a:ea typeface="Nimbus Sans"/>
                <a:cs typeface="Nimbus Sans"/>
              </a:defRPr>
            </a:lvl6pPr>
            <a:lvl7pPr algn="l">
              <a:defRPr sz="975" b="0" i="0">
                <a:solidFill>
                  <a:srgbClr val="C5D5E2"/>
                </a:solidFill>
                <a:latin typeface="Nimbus Sans"/>
                <a:ea typeface="Nimbus Sans"/>
                <a:cs typeface="Nimbus Sans"/>
              </a:defRPr>
            </a:lvl7pPr>
            <a:lvl8pPr algn="l">
              <a:defRPr sz="975" b="0" i="0">
                <a:solidFill>
                  <a:srgbClr val="C5D5E2"/>
                </a:solidFill>
                <a:latin typeface="Nimbus Sans"/>
                <a:ea typeface="Nimbus Sans"/>
                <a:cs typeface="Nimbus Sans"/>
              </a:defRPr>
            </a:lvl8pPr>
            <a:lvl9pPr algn="l">
              <a:defRPr sz="975" b="0" i="0">
                <a:solidFill>
                  <a:srgbClr val="C5D5E2"/>
                </a:solidFill>
                <a:latin typeface="Nimbus Sans"/>
                <a:ea typeface="Nimbus Sans"/>
                <a:cs typeface="Nimbus Sans"/>
              </a:defRPr>
            </a:lvl9pPr>
          </a:lstStyle>
          <a:p xmlns:a="http://schemas.openxmlformats.org/drawingml/2006/main">
            <a:pPr algn="l">
              <a:defRPr sz="975" b="0" i="0">
                <a:solidFill>
                  <a:srgbClr val="C5D5E2"/>
                </a:solidFill>
                <a:latin typeface="Nimbus Sans"/>
                <a:ea typeface="Nimbus Sans"/>
                <a:cs typeface="Nimbus Sans"/>
              </a:defRPr>
            </a:pPr>
            <a:r>
              <a:rPr sz="975" b="0" i="0">
                <a:solidFill>
                  <a:srgbClr val="C5D5E2"/>
                </a:solidFill>
                <a:latin typeface="Nimbus Sans"/>
                <a:ea typeface="Nimbus Sans"/>
                <a:cs typeface="Nimbus Sans"/>
              </a:rPr>
              <a:t>Scores stay hidden because the fused score lacks user meaning</a:t>
            </a:r>
          </a:p>
        </p:txBody>
      </p:sp>
      <p:sp>
        <p:nvSpPr>
          <p:cNvPr id="72" name="">
            <a:extLst xmlns:a="http://schemas.openxmlformats.org/drawingml/2006/main">
              <a:ext uri="{FF2B5EF4-FFF2-40B4-BE49-F238E27FC236}">
                <a16:creationId xmlns:a16="http://schemas.microsoft.com/office/drawing/2014/main" id="{B09CD107-5FBA-468D-85CA-BB20E40C7B2F}"/>
              </a:ext>
            </a:extLst>
          </p:cNvPr>
          <p:cNvSpPr>
            <a:spLocks xmlns:a="http://schemas.openxmlformats.org/drawingml/2006/main" noGrp="1"/>
          </p:cNvSpPr>
          <p:nvPr/>
        </p:nvSpPr>
        <p:spPr>
          <a:xfrm xmlns:a="http://schemas.openxmlformats.org/drawingml/2006/main">
            <a:off x="8743950" y="5238750"/>
            <a:ext cx="95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FFFFFF"/>
                </a:solidFill>
                <a:latin typeface="Nimbus Sans"/>
                <a:ea typeface="Nimbus Sans"/>
                <a:cs typeface="Nimbus Sans"/>
              </a:defRPr>
            </a:defPPr>
            <a:lvl1pPr algn="l">
              <a:defRPr sz="900" b="1" i="0">
                <a:solidFill>
                  <a:srgbClr val="FFFFFF"/>
                </a:solidFill>
                <a:latin typeface="Nimbus Sans"/>
                <a:ea typeface="Nimbus Sans"/>
                <a:cs typeface="Nimbus Sans"/>
              </a:defRPr>
            </a:lvl1pPr>
            <a:lvl2pPr algn="l">
              <a:defRPr sz="900" b="1" i="0">
                <a:solidFill>
                  <a:srgbClr val="FFFFFF"/>
                </a:solidFill>
                <a:latin typeface="Nimbus Sans"/>
                <a:ea typeface="Nimbus Sans"/>
                <a:cs typeface="Nimbus Sans"/>
              </a:defRPr>
            </a:lvl2pPr>
            <a:lvl3pPr algn="l">
              <a:defRPr sz="900" b="1" i="0">
                <a:solidFill>
                  <a:srgbClr val="FFFFFF"/>
                </a:solidFill>
                <a:latin typeface="Nimbus Sans"/>
                <a:ea typeface="Nimbus Sans"/>
                <a:cs typeface="Nimbus Sans"/>
              </a:defRPr>
            </a:lvl3pPr>
            <a:lvl4pPr algn="l">
              <a:defRPr sz="900" b="1" i="0">
                <a:solidFill>
                  <a:srgbClr val="FFFFFF"/>
                </a:solidFill>
                <a:latin typeface="Nimbus Sans"/>
                <a:ea typeface="Nimbus Sans"/>
                <a:cs typeface="Nimbus Sans"/>
              </a:defRPr>
            </a:lvl4pPr>
            <a:lvl5pPr algn="l">
              <a:defRPr sz="900" b="1" i="0">
                <a:solidFill>
                  <a:srgbClr val="FFFFFF"/>
                </a:solidFill>
                <a:latin typeface="Nimbus Sans"/>
                <a:ea typeface="Nimbus Sans"/>
                <a:cs typeface="Nimbus Sans"/>
              </a:defRPr>
            </a:lvl5pPr>
            <a:lvl6pPr algn="l">
              <a:defRPr sz="900" b="1" i="0">
                <a:solidFill>
                  <a:srgbClr val="FFFFFF"/>
                </a:solidFill>
                <a:latin typeface="Nimbus Sans"/>
                <a:ea typeface="Nimbus Sans"/>
                <a:cs typeface="Nimbus Sans"/>
              </a:defRPr>
            </a:lvl6pPr>
            <a:lvl7pPr algn="l">
              <a:defRPr sz="900" b="1" i="0">
                <a:solidFill>
                  <a:srgbClr val="FFFFFF"/>
                </a:solidFill>
                <a:latin typeface="Nimbus Sans"/>
                <a:ea typeface="Nimbus Sans"/>
                <a:cs typeface="Nimbus Sans"/>
              </a:defRPr>
            </a:lvl7pPr>
            <a:lvl8pPr algn="l">
              <a:defRPr sz="900" b="1" i="0">
                <a:solidFill>
                  <a:srgbClr val="FFFFFF"/>
                </a:solidFill>
                <a:latin typeface="Nimbus Sans"/>
                <a:ea typeface="Nimbus Sans"/>
                <a:cs typeface="Nimbus Sans"/>
              </a:defRPr>
            </a:lvl8pPr>
            <a:lvl9pPr algn="l">
              <a:defRPr sz="900" b="1" i="0">
                <a:solidFill>
                  <a:srgbClr val="FFFFFF"/>
                </a:solidFill>
                <a:latin typeface="Nimbus Sans"/>
                <a:ea typeface="Nimbus Sans"/>
                <a:cs typeface="Nimbus Sans"/>
              </a:defRPr>
            </a:lvl9pPr>
          </a:lstStyle>
          <a:p xmlns:a="http://schemas.openxmlformats.org/drawingml/2006/main">
            <a:pPr algn="l">
              <a:defRPr sz="900" b="1" i="0">
                <a:solidFill>
                  <a:srgbClr val="FFFFFF"/>
                </a:solidFill>
                <a:latin typeface="Nimbus Sans"/>
                <a:ea typeface="Nimbus Sans"/>
                <a:cs typeface="Nimbus Sans"/>
              </a:defRPr>
            </a:pPr>
            <a:r>
              <a:rPr sz="900" b="1" i="0">
                <a:solidFill>
                  <a:srgbClr val="FFFFFF"/>
                </a:solidFill>
                <a:latin typeface="Nimbus Sans"/>
                <a:ea typeface="Nimbus Sans"/>
                <a:cs typeface="Nimbus Sans"/>
              </a:rPr>
              <a:t>Output</a:t>
            </a:r>
          </a:p>
        </p:txBody>
      </p:sp>
      <p:sp>
        <p:nvSpPr>
          <p:cNvPr id="73" name="">
            <a:extLst xmlns:a="http://schemas.openxmlformats.org/drawingml/2006/main">
              <a:ext uri="{FF2B5EF4-FFF2-40B4-BE49-F238E27FC236}">
                <a16:creationId xmlns:a16="http://schemas.microsoft.com/office/drawing/2014/main" id="{B0C9441B-1956-4058-883D-E436E8C7A67E}"/>
              </a:ext>
            </a:extLst>
          </p:cNvPr>
          <p:cNvSpPr>
            <a:spLocks xmlns:a="http://schemas.openxmlformats.org/drawingml/2006/main" noGrp="1"/>
          </p:cNvSpPr>
          <p:nvPr/>
        </p:nvSpPr>
        <p:spPr>
          <a:xfrm xmlns:a="http://schemas.openxmlformats.org/drawingml/2006/main">
            <a:off x="8743950" y="5505450"/>
            <a:ext cx="23431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C5D5E2"/>
                </a:solidFill>
                <a:latin typeface="Nimbus Sans"/>
                <a:ea typeface="Nimbus Sans"/>
                <a:cs typeface="Nimbus Sans"/>
              </a:defRPr>
            </a:defPPr>
            <a:lvl1pPr algn="l">
              <a:defRPr sz="975" b="0" i="0">
                <a:solidFill>
                  <a:srgbClr val="C5D5E2"/>
                </a:solidFill>
                <a:latin typeface="Nimbus Sans"/>
                <a:ea typeface="Nimbus Sans"/>
                <a:cs typeface="Nimbus Sans"/>
              </a:defRPr>
            </a:lvl1pPr>
            <a:lvl2pPr algn="l">
              <a:defRPr sz="975" b="0" i="0">
                <a:solidFill>
                  <a:srgbClr val="C5D5E2"/>
                </a:solidFill>
                <a:latin typeface="Nimbus Sans"/>
                <a:ea typeface="Nimbus Sans"/>
                <a:cs typeface="Nimbus Sans"/>
              </a:defRPr>
            </a:lvl2pPr>
            <a:lvl3pPr algn="l">
              <a:defRPr sz="975" b="0" i="0">
                <a:solidFill>
                  <a:srgbClr val="C5D5E2"/>
                </a:solidFill>
                <a:latin typeface="Nimbus Sans"/>
                <a:ea typeface="Nimbus Sans"/>
                <a:cs typeface="Nimbus Sans"/>
              </a:defRPr>
            </a:lvl3pPr>
            <a:lvl4pPr algn="l">
              <a:defRPr sz="975" b="0" i="0">
                <a:solidFill>
                  <a:srgbClr val="C5D5E2"/>
                </a:solidFill>
                <a:latin typeface="Nimbus Sans"/>
                <a:ea typeface="Nimbus Sans"/>
                <a:cs typeface="Nimbus Sans"/>
              </a:defRPr>
            </a:lvl4pPr>
            <a:lvl5pPr algn="l">
              <a:defRPr sz="975" b="0" i="0">
                <a:solidFill>
                  <a:srgbClr val="C5D5E2"/>
                </a:solidFill>
                <a:latin typeface="Nimbus Sans"/>
                <a:ea typeface="Nimbus Sans"/>
                <a:cs typeface="Nimbus Sans"/>
              </a:defRPr>
            </a:lvl5pPr>
            <a:lvl6pPr algn="l">
              <a:defRPr sz="975" b="0" i="0">
                <a:solidFill>
                  <a:srgbClr val="C5D5E2"/>
                </a:solidFill>
                <a:latin typeface="Nimbus Sans"/>
                <a:ea typeface="Nimbus Sans"/>
                <a:cs typeface="Nimbus Sans"/>
              </a:defRPr>
            </a:lvl6pPr>
            <a:lvl7pPr algn="l">
              <a:defRPr sz="975" b="0" i="0">
                <a:solidFill>
                  <a:srgbClr val="C5D5E2"/>
                </a:solidFill>
                <a:latin typeface="Nimbus Sans"/>
                <a:ea typeface="Nimbus Sans"/>
                <a:cs typeface="Nimbus Sans"/>
              </a:defRPr>
            </a:lvl7pPr>
            <a:lvl8pPr algn="l">
              <a:defRPr sz="975" b="0" i="0">
                <a:solidFill>
                  <a:srgbClr val="C5D5E2"/>
                </a:solidFill>
                <a:latin typeface="Nimbus Sans"/>
                <a:ea typeface="Nimbus Sans"/>
                <a:cs typeface="Nimbus Sans"/>
              </a:defRPr>
            </a:lvl8pPr>
            <a:lvl9pPr algn="l">
              <a:defRPr sz="975" b="0" i="0">
                <a:solidFill>
                  <a:srgbClr val="C5D5E2"/>
                </a:solidFill>
                <a:latin typeface="Nimbus Sans"/>
                <a:ea typeface="Nimbus Sans"/>
                <a:cs typeface="Nimbus Sans"/>
              </a:defRPr>
            </a:lvl9pPr>
          </a:lstStyle>
          <a:p xmlns:a="http://schemas.openxmlformats.org/drawingml/2006/main">
            <a:pPr algn="l">
              <a:defRPr sz="975" b="0" i="0">
                <a:solidFill>
                  <a:srgbClr val="C5D5E2"/>
                </a:solidFill>
                <a:latin typeface="Nimbus Sans"/>
                <a:ea typeface="Nimbus Sans"/>
                <a:cs typeface="Nimbus Sans"/>
              </a:defRPr>
            </a:pPr>
            <a:r>
              <a:rPr sz="975" b="0" i="0">
                <a:solidFill>
                  <a:srgbClr val="C5D5E2"/>
                </a:solidFill>
                <a:latin typeface="Nimbus Sans"/>
                <a:ea typeface="Nimbus Sans"/>
                <a:cs typeface="Nimbus Sans"/>
              </a:rPr>
              <a:t>Every record links back to ClinicalTrials.gov</a:t>
            </a:r>
          </a:p>
        </p:txBody>
      </p:sp>
      <p:sp>
        <p:nvSpPr>
          <p:cNvPr id="74" name="">
            <a:extLst xmlns:a="http://schemas.openxmlformats.org/drawingml/2006/main">
              <a:ext uri="{FF2B5EF4-FFF2-40B4-BE49-F238E27FC236}">
                <a16:creationId xmlns:a16="http://schemas.microsoft.com/office/drawing/2014/main" id="{AC52E067-6C70-4805-9283-B83AC26DC71E}"/>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75" name="">
            <a:extLst xmlns:a="http://schemas.openxmlformats.org/drawingml/2006/main">
              <a:ext uri="{FF2B5EF4-FFF2-40B4-BE49-F238E27FC236}">
                <a16:creationId xmlns:a16="http://schemas.microsoft.com/office/drawing/2014/main" id="{232FC60B-298A-4648-A31D-312136BB30C7}"/>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76" name="">
            <a:extLst xmlns:a="http://schemas.openxmlformats.org/drawingml/2006/main">
              <a:ext uri="{FF2B5EF4-FFF2-40B4-BE49-F238E27FC236}">
                <a16:creationId xmlns:a16="http://schemas.microsoft.com/office/drawing/2014/main" id="{3544189B-CFC6-4E8A-AF0D-F0E559DF1FED}"/>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Source: ctg-search, queryIntent, hybridSearch and hybridRanking functions</a:t>
            </a:r>
          </a:p>
        </p:txBody>
      </p:sp>
    </p:spTree>
    <p:extLst>
      <p:ext uri="{BB962C8B-B14F-4D97-AF65-F5344CB8AC3E}">
        <p14:creationId xmlns:p14="http://schemas.microsoft.com/office/powerpoint/2010/main" val="104298079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C12D3B7-F23E-4CF5-B119-F122E31326C1}"/>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Model and method inventory</a:t>
            </a:r>
          </a:p>
        </p:txBody>
      </p:sp>
      <p:sp>
        <p:nvSpPr>
          <p:cNvPr id="2" name="">
            <a:extLst xmlns:a="http://schemas.openxmlformats.org/drawingml/2006/main">
              <a:ext uri="{FF2B5EF4-FFF2-40B4-BE49-F238E27FC236}">
                <a16:creationId xmlns:a16="http://schemas.microsoft.com/office/drawing/2014/main" id="{3E1FA56D-5248-4A11-AB02-D4BEB7671863}"/>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08</a:t>
            </a:r>
          </a:p>
        </p:txBody>
      </p:sp>
      <p:sp>
        <p:nvSpPr>
          <p:cNvPr id="3" name="">
            <a:extLst xmlns:a="http://schemas.openxmlformats.org/drawingml/2006/main">
              <a:ext uri="{FF2B5EF4-FFF2-40B4-BE49-F238E27FC236}">
                <a16:creationId xmlns:a16="http://schemas.microsoft.com/office/drawing/2014/main" id="{73730C1B-A500-4410-B840-7D77D3F56E03}"/>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Each model supports a bounded task. Deterministic logic and source verification carry the clinical constraints</a:t>
            </a:r>
          </a:p>
        </p:txBody>
      </p:sp>
      <p:sp>
        <p:nvSpPr>
          <p:cNvPr id="4" name="">
            <a:extLst xmlns:a="http://schemas.openxmlformats.org/drawingml/2006/main">
              <a:ext uri="{FF2B5EF4-FFF2-40B4-BE49-F238E27FC236}">
                <a16:creationId xmlns:a16="http://schemas.microsoft.com/office/drawing/2014/main" id="{81BC1B7E-3F0E-4EBE-9B66-09C4045A0B24}"/>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graphicFrame>
        <p:nvGraphicFramePr>
          <p:cNvPr id="5" name="">
            <a:extLst xmlns:a="http://schemas.openxmlformats.org/drawingml/2006/main">
              <a:ext uri="{FF2B5EF4-FFF2-40B4-BE49-F238E27FC236}">
                <a16:creationId xmlns:a16="http://schemas.microsoft.com/office/drawing/2014/main" id="{94658604-D785-4800-B6E5-CCCDC80E0B9F}"/>
              </a:ext>
            </a:extLst>
          </p:cNvPr>
          <p:cNvGraphicFramePr/>
          <p:nvPr/>
        </p:nvGraphicFramePr>
        <p:xfrm>
          <a:off xmlns:a="http://schemas.openxmlformats.org/drawingml/2006/main" x="552450" y="1466850"/>
          <a:ext xmlns:a="http://schemas.openxmlformats.org/drawingml/2006/main" cx="11087100" cy="4362450"/>
        </p:xfrm>
        <a:graphic xmlns:a="http://schemas.openxmlformats.org/drawingml/2006/main">
          <a:graphicData uri="http://schemas.openxmlformats.org/drawingml/2006/table">
            <a:tbl>
              <a:tblPr/>
              <a:tblGrid>
                <a:gridCol w="1762125"/>
                <a:gridCol w="2238375"/>
                <a:gridCol w="3429000"/>
                <a:gridCol w="3657600"/>
              </a:tblGrid>
              <a:tr h="623207">
                <a:tc>
                  <a:txBody>
                    <a:bodyPr>
                      <a:normAutofit/>
                    </a:bodyPr>
                    <a:lstStyle/>
                    <a:p>
                      <a:r>
                        <a:rPr sz="975" b="1">
                          <a:solidFill>
                            <a:srgbClr val="FFFFFF"/>
                          </a:solidFill>
                          <a:latin typeface="Nimbus Sans"/>
                          <a:ea typeface="Nimbus Sans"/>
                          <a:cs typeface="Nimbus Sans"/>
                        </a:rPr>
                        <a:t>Capability</a:t>
                      </a:r>
                    </a:p>
                  </a:txBody>
                  <a:tcPr marL="91440" marR="91440" marT="45720" marB="45720" anchor="ctr">
                    <a:solidFill>
                      <a:srgbClr val="071D33"/>
                    </a:solidFill>
                  </a:tcPr>
                </a:tc>
                <a:tc>
                  <a:txBody>
                    <a:bodyPr>
                      <a:normAutofit/>
                    </a:bodyPr>
                    <a:lstStyle/>
                    <a:p>
                      <a:r>
                        <a:rPr sz="975" b="1">
                          <a:solidFill>
                            <a:srgbClr val="FFFFFF"/>
                          </a:solidFill>
                          <a:latin typeface="Nimbus Sans"/>
                          <a:ea typeface="Nimbus Sans"/>
                          <a:cs typeface="Nimbus Sans"/>
                        </a:rPr>
                        <a:t>Method or model</a:t>
                      </a:r>
                    </a:p>
                  </a:txBody>
                  <a:tcPr marL="91440" marR="91440" marT="45720" marB="45720" anchor="ctr">
                    <a:solidFill>
                      <a:srgbClr val="071D33"/>
                    </a:solidFill>
                  </a:tcPr>
                </a:tc>
                <a:tc>
                  <a:txBody>
                    <a:bodyPr>
                      <a:normAutofit/>
                    </a:bodyPr>
                    <a:lstStyle/>
                    <a:p>
                      <a:r>
                        <a:rPr sz="975" b="1">
                          <a:solidFill>
                            <a:srgbClr val="FFFFFF"/>
                          </a:solidFill>
                          <a:latin typeface="Nimbus Sans"/>
                          <a:ea typeface="Nimbus Sans"/>
                          <a:cs typeface="Nimbus Sans"/>
                        </a:rPr>
                        <a:t>Role in the product</a:t>
                      </a:r>
                    </a:p>
                  </a:txBody>
                  <a:tcPr marL="91440" marR="91440" marT="45720" marB="45720" anchor="ctr">
                    <a:solidFill>
                      <a:srgbClr val="071D33"/>
                    </a:solidFill>
                  </a:tcPr>
                </a:tc>
                <a:tc>
                  <a:txBody>
                    <a:bodyPr>
                      <a:normAutofit/>
                    </a:bodyPr>
                    <a:lstStyle/>
                    <a:p>
                      <a:r>
                        <a:rPr sz="975" b="1">
                          <a:solidFill>
                            <a:srgbClr val="FFFFFF"/>
                          </a:solidFill>
                          <a:latin typeface="Nimbus Sans"/>
                          <a:ea typeface="Nimbus Sans"/>
                          <a:cs typeface="Nimbus Sans"/>
                        </a:rPr>
                        <a:t>Control and current status</a:t>
                      </a:r>
                    </a:p>
                  </a:txBody>
                  <a:tcPr marL="91440" marR="91440" marT="45720" marB="45720" anchor="ctr">
                    <a:solidFill>
                      <a:srgbClr val="071D33"/>
                    </a:solidFill>
                  </a:tcPr>
                </a:tc>
              </a:tr>
              <a:tr h="623207">
                <a:tc>
                  <a:txBody>
                    <a:bodyPr>
                      <a:normAutofit/>
                    </a:bodyPr>
                    <a:lstStyle/>
                    <a:p>
                      <a:r>
                        <a:rPr sz="938" b="1">
                          <a:solidFill>
                            <a:srgbClr val="172534"/>
                          </a:solidFill>
                          <a:latin typeface="Nimbus Sans"/>
                          <a:ea typeface="Nimbus Sans"/>
                          <a:cs typeface="Nimbus Sans"/>
                        </a:rPr>
                        <a:t>Query interpretation</a:t>
                      </a:r>
                    </a:p>
                  </a:txBody>
                  <a:tcPr marL="91440" marR="91440" marT="45720" marB="45720" anchor="ctr"/>
                </a:tc>
                <a:tc>
                  <a:txBody>
                    <a:bodyPr>
                      <a:normAutofit/>
                    </a:bodyPr>
                    <a:lstStyle/>
                    <a:p>
                      <a:r>
                        <a:rPr sz="938" b="0">
                          <a:solidFill>
                            <a:srgbClr val="172534"/>
                          </a:solidFill>
                          <a:latin typeface="Nimbus Sans"/>
                          <a:ea typeface="Nimbus Sans"/>
                          <a:cs typeface="Nimbus Sans"/>
                        </a:rPr>
                        <a:t>Deterministic parser</a:t>
                      </a:r>
                    </a:p>
                  </a:txBody>
                  <a:tcPr marL="91440" marR="91440" marT="45720" marB="45720" anchor="ctr"/>
                </a:tc>
                <a:tc>
                  <a:txBody>
                    <a:bodyPr>
                      <a:normAutofit/>
                    </a:bodyPr>
                    <a:lstStyle/>
                    <a:p>
                      <a:r>
                        <a:rPr sz="938" b="0">
                          <a:solidFill>
                            <a:srgbClr val="172534"/>
                          </a:solidFill>
                          <a:latin typeface="Nimbus Sans"/>
                          <a:ea typeface="Nimbus Sans"/>
                          <a:cs typeface="Nimbus Sans"/>
                        </a:rPr>
                        <a:t>Extract condition, location, status, phase, biomarker and prior treatment</a:t>
                      </a:r>
                    </a:p>
                  </a:txBody>
                  <a:tcPr marL="91440" marR="91440" marT="45720" marB="45720" anchor="ctr"/>
                </a:tc>
                <a:tc>
                  <a:txBody>
                    <a:bodyPr>
                      <a:normAutofit/>
                    </a:bodyPr>
                    <a:lstStyle/>
                    <a:p>
                      <a:r>
                        <a:rPr sz="938" b="0">
                          <a:solidFill>
                            <a:srgbClr val="172534"/>
                          </a:solidFill>
                          <a:latin typeface="Nimbus Sans"/>
                          <a:ea typeface="Nimbus Sans"/>
                          <a:cs typeface="Nimbus Sans"/>
                        </a:rPr>
                        <a:t>No model call. Low confidence locations are disclosed.</a:t>
                      </a:r>
                    </a:p>
                  </a:txBody>
                  <a:tcPr marL="91440" marR="91440" marT="45720" marB="45720" anchor="ctr"/>
                </a:tc>
              </a:tr>
              <a:tr h="623207">
                <a:tc>
                  <a:txBody>
                    <a:bodyPr>
                      <a:normAutofit/>
                    </a:bodyPr>
                    <a:lstStyle/>
                    <a:p>
                      <a:r>
                        <a:rPr sz="938" b="1">
                          <a:solidFill>
                            <a:srgbClr val="172534"/>
                          </a:solidFill>
                          <a:latin typeface="Nimbus Sans"/>
                          <a:ea typeface="Nimbus Sans"/>
                          <a:cs typeface="Nimbus Sans"/>
                        </a:rPr>
                        <a:t>Keyword retrieval</a:t>
                      </a:r>
                    </a:p>
                  </a:txBody>
                  <a:tcPr marL="91440" marR="91440" marT="45720" marB="45720" anchor="ctr">
                    <a:solidFill>
                      <a:srgbClr val="F4F6F7"/>
                    </a:solidFill>
                  </a:tcPr>
                </a:tc>
                <a:tc>
                  <a:txBody>
                    <a:bodyPr>
                      <a:normAutofit/>
                    </a:bodyPr>
                    <a:lstStyle/>
                    <a:p>
                      <a:r>
                        <a:rPr sz="938" b="0">
                          <a:solidFill>
                            <a:srgbClr val="172534"/>
                          </a:solidFill>
                          <a:latin typeface="Nimbus Sans"/>
                          <a:ea typeface="Nimbus Sans"/>
                          <a:cs typeface="Nimbus Sans"/>
                        </a:rPr>
                        <a:t>Lunr BM25</a:t>
                      </a:r>
                    </a:p>
                  </a:txBody>
                  <a:tcPr marL="91440" marR="91440" marT="45720" marB="45720" anchor="ctr">
                    <a:solidFill>
                      <a:srgbClr val="F4F6F7"/>
                    </a:solidFill>
                  </a:tcPr>
                </a:tc>
                <a:tc>
                  <a:txBody>
                    <a:bodyPr>
                      <a:normAutofit/>
                    </a:bodyPr>
                    <a:lstStyle/>
                    <a:p>
                      <a:r>
                        <a:rPr sz="938" b="0">
                          <a:solidFill>
                            <a:srgbClr val="172534"/>
                          </a:solidFill>
                          <a:latin typeface="Nimbus Sans"/>
                          <a:ea typeface="Nimbus Sans"/>
                          <a:cs typeface="Nimbus Sans"/>
                        </a:rPr>
                        <a:t>Rank candidates using registry text</a:t>
                      </a:r>
                    </a:p>
                  </a:txBody>
                  <a:tcPr marL="91440" marR="91440" marT="45720" marB="45720" anchor="ctr">
                    <a:solidFill>
                      <a:srgbClr val="F4F6F7"/>
                    </a:solidFill>
                  </a:tcPr>
                </a:tc>
                <a:tc>
                  <a:txBody>
                    <a:bodyPr>
                      <a:normAutofit/>
                    </a:bodyPr>
                    <a:lstStyle/>
                    <a:p>
                      <a:r>
                        <a:rPr sz="938" b="0">
                          <a:solidFill>
                            <a:srgbClr val="172534"/>
                          </a:solidFill>
                          <a:latin typeface="Nimbus Sans"/>
                          <a:ea typeface="Nimbus Sans"/>
                          <a:cs typeface="Nimbus Sans"/>
                        </a:rPr>
                        <a:t>Runs only on live candidates returned by the registry.</a:t>
                      </a:r>
                    </a:p>
                  </a:txBody>
                  <a:tcPr marL="91440" marR="91440" marT="45720" marB="45720" anchor="ctr">
                    <a:solidFill>
                      <a:srgbClr val="F4F6F7"/>
                    </a:solidFill>
                  </a:tcPr>
                </a:tc>
              </a:tr>
              <a:tr h="623207">
                <a:tc>
                  <a:txBody>
                    <a:bodyPr>
                      <a:normAutofit/>
                    </a:bodyPr>
                    <a:lstStyle/>
                    <a:p>
                      <a:r>
                        <a:rPr sz="938" b="1">
                          <a:solidFill>
                            <a:srgbClr val="172534"/>
                          </a:solidFill>
                          <a:latin typeface="Nimbus Sans"/>
                          <a:ea typeface="Nimbus Sans"/>
                          <a:cs typeface="Nimbus Sans"/>
                        </a:rPr>
                        <a:t>Semantic retrieval</a:t>
                      </a:r>
                    </a:p>
                  </a:txBody>
                  <a:tcPr marL="91440" marR="91440" marT="45720" marB="45720" anchor="ctr"/>
                </a:tc>
                <a:tc>
                  <a:txBody>
                    <a:bodyPr>
                      <a:normAutofit/>
                    </a:bodyPr>
                    <a:lstStyle/>
                    <a:p>
                      <a:r>
                        <a:rPr sz="938" b="0">
                          <a:solidFill>
                            <a:srgbClr val="172534"/>
                          </a:solidFill>
                          <a:latin typeface="Nimbus Sans"/>
                          <a:ea typeface="Nimbus Sans"/>
                          <a:cs typeface="Nimbus Sans"/>
                        </a:rPr>
                        <a:t>Google Gemini Embedding 2</a:t>
                      </a:r>
                    </a:p>
                  </a:txBody>
                  <a:tcPr marL="91440" marR="91440" marT="45720" marB="45720" anchor="ctr"/>
                </a:tc>
                <a:tc>
                  <a:txBody>
                    <a:bodyPr>
                      <a:normAutofit/>
                    </a:bodyPr>
                    <a:lstStyle/>
                    <a:p>
                      <a:r>
                        <a:rPr sz="938" b="0">
                          <a:solidFill>
                            <a:srgbClr val="172534"/>
                          </a:solidFill>
                          <a:latin typeface="Nimbus Sans"/>
                          <a:ea typeface="Nimbus Sans"/>
                          <a:cs typeface="Nimbus Sans"/>
                        </a:rPr>
                        <a:t>Create query and trial vectors for cosine similarity</a:t>
                      </a:r>
                    </a:p>
                  </a:txBody>
                  <a:tcPr marL="91440" marR="91440" marT="45720" marB="45720" anchor="ctr"/>
                </a:tc>
                <a:tc>
                  <a:txBody>
                    <a:bodyPr>
                      <a:normAutofit/>
                    </a:bodyPr>
                    <a:lstStyle/>
                    <a:p>
                      <a:r>
                        <a:rPr sz="938" b="0">
                          <a:solidFill>
                            <a:srgbClr val="172534"/>
                          </a:solidFill>
                          <a:latin typeface="Nimbus Sans"/>
                          <a:ea typeface="Nimbus Sans"/>
                          <a:cs typeface="Nimbus Sans"/>
                        </a:rPr>
                        <a:t>Fused with BM25. It does not create clinical facts.</a:t>
                      </a:r>
                    </a:p>
                  </a:txBody>
                  <a:tcPr marL="91440" marR="91440" marT="45720" marB="45720" anchor="ctr"/>
                </a:tc>
              </a:tr>
              <a:tr h="623207">
                <a:tc>
                  <a:txBody>
                    <a:bodyPr>
                      <a:normAutofit/>
                    </a:bodyPr>
                    <a:lstStyle/>
                    <a:p>
                      <a:r>
                        <a:rPr sz="938" b="1">
                          <a:solidFill>
                            <a:srgbClr val="172534"/>
                          </a:solidFill>
                          <a:latin typeface="Nimbus Sans"/>
                          <a:ea typeface="Nimbus Sans"/>
                          <a:cs typeface="Nimbus Sans"/>
                        </a:rPr>
                        <a:t>Comparison and guide</a:t>
                      </a:r>
                    </a:p>
                  </a:txBody>
                  <a:tcPr marL="91440" marR="91440" marT="45720" marB="45720" anchor="ctr">
                    <a:solidFill>
                      <a:srgbClr val="F4F6F7"/>
                    </a:solidFill>
                  </a:tcPr>
                </a:tc>
                <a:tc>
                  <a:txBody>
                    <a:bodyPr>
                      <a:normAutofit/>
                    </a:bodyPr>
                    <a:lstStyle/>
                    <a:p>
                      <a:r>
                        <a:rPr sz="938" b="0">
                          <a:solidFill>
                            <a:srgbClr val="172534"/>
                          </a:solidFill>
                          <a:latin typeface="Nimbus Sans"/>
                          <a:ea typeface="Nimbus Sans"/>
                          <a:cs typeface="Nimbus Sans"/>
                        </a:rPr>
                        <a:t>OpenAI GPT 6 Astra</a:t>
                      </a:r>
                    </a:p>
                  </a:txBody>
                  <a:tcPr marL="91440" marR="91440" marT="45720" marB="45720" anchor="ctr">
                    <a:solidFill>
                      <a:srgbClr val="F4F6F7"/>
                    </a:solidFill>
                  </a:tcPr>
                </a:tc>
                <a:tc>
                  <a:txBody>
                    <a:bodyPr>
                      <a:normAutofit/>
                    </a:bodyPr>
                    <a:lstStyle/>
                    <a:p>
                      <a:r>
                        <a:rPr sz="938" b="0">
                          <a:solidFill>
                            <a:srgbClr val="172534"/>
                          </a:solidFill>
                          <a:latin typeface="Nimbus Sans"/>
                          <a:ea typeface="Nimbus Sans"/>
                          <a:cs typeface="Nimbus Sans"/>
                        </a:rPr>
                        <a:t>Summarize selected records and answer questions using supplied trial and Census context</a:t>
                      </a:r>
                    </a:p>
                  </a:txBody>
                  <a:tcPr marL="91440" marR="91440" marT="45720" marB="45720" anchor="ctr">
                    <a:solidFill>
                      <a:srgbClr val="F4F6F7"/>
                    </a:solidFill>
                  </a:tcPr>
                </a:tc>
                <a:tc>
                  <a:txBody>
                    <a:bodyPr>
                      <a:normAutofit/>
                    </a:bodyPr>
                    <a:lstStyle/>
                    <a:p>
                      <a:r>
                        <a:rPr sz="938" b="0">
                          <a:solidFill>
                            <a:srgbClr val="172534"/>
                          </a:solidFill>
                          <a:latin typeface="Nimbus Sans"/>
                          <a:ea typeface="Nimbus Sans"/>
                          <a:cs typeface="Nimbus Sans"/>
                        </a:rPr>
                        <a:t>On demand. Source context only. No conversation persistence.</a:t>
                      </a:r>
                    </a:p>
                  </a:txBody>
                  <a:tcPr marL="91440" marR="91440" marT="45720" marB="45720" anchor="ctr">
                    <a:solidFill>
                      <a:srgbClr val="F4F6F7"/>
                    </a:solidFill>
                  </a:tcPr>
                </a:tc>
              </a:tr>
              <a:tr h="623207">
                <a:tc>
                  <a:txBody>
                    <a:bodyPr>
                      <a:normAutofit/>
                    </a:bodyPr>
                    <a:lstStyle/>
                    <a:p>
                      <a:r>
                        <a:rPr sz="938" b="1">
                          <a:solidFill>
                            <a:srgbClr val="172534"/>
                          </a:solidFill>
                          <a:latin typeface="Nimbus Sans"/>
                          <a:ea typeface="Nimbus Sans"/>
                          <a:cs typeface="Nimbus Sans"/>
                        </a:rPr>
                        <a:t>Document to criteria review</a:t>
                      </a:r>
                    </a:p>
                  </a:txBody>
                  <a:tcPr marL="91440" marR="91440" marT="45720" marB="45720" anchor="ctr"/>
                </a:tc>
                <a:tc>
                  <a:txBody>
                    <a:bodyPr>
                      <a:normAutofit/>
                    </a:bodyPr>
                    <a:lstStyle/>
                    <a:p>
                      <a:r>
                        <a:rPr sz="938" b="0">
                          <a:solidFill>
                            <a:srgbClr val="172534"/>
                          </a:solidFill>
                          <a:latin typeface="Nimbus Sans"/>
                          <a:ea typeface="Nimbus Sans"/>
                          <a:cs typeface="Nimbus Sans"/>
                        </a:rPr>
                        <a:t>Google Gemini 2.5 Flash</a:t>
                      </a:r>
                    </a:p>
                  </a:txBody>
                  <a:tcPr marL="91440" marR="91440" marT="45720" marB="45720" anchor="ctr"/>
                </a:tc>
                <a:tc>
                  <a:txBody>
                    <a:bodyPr>
                      <a:normAutofit/>
                    </a:bodyPr>
                    <a:lstStyle/>
                    <a:p>
                      <a:r>
                        <a:rPr sz="938" b="0">
                          <a:solidFill>
                            <a:srgbClr val="172534"/>
                          </a:solidFill>
                          <a:latin typeface="Nimbus Sans"/>
                          <a:ea typeface="Nimbus Sans"/>
                          <a:cs typeface="Nimbus Sans"/>
                        </a:rPr>
                        <a:t>Compare redacted documents with published eligibility criteria</a:t>
                      </a:r>
                    </a:p>
                  </a:txBody>
                  <a:tcPr marL="91440" marR="91440" marT="45720" marB="45720" anchor="ctr"/>
                </a:tc>
                <a:tc>
                  <a:txBody>
                    <a:bodyPr>
                      <a:normAutofit/>
                    </a:bodyPr>
                    <a:lstStyle/>
                    <a:p>
                      <a:r>
                        <a:rPr sz="938" b="0">
                          <a:solidFill>
                            <a:srgbClr val="172534"/>
                          </a:solidFill>
                          <a:latin typeface="Nimbus Sans"/>
                          <a:ea typeface="Nimbus Sans"/>
                          <a:cs typeface="Nimbus Sans"/>
                        </a:rPr>
                        <a:t>Temporary file processing. Defaults to unclear. No eligibility decision.</a:t>
                      </a:r>
                    </a:p>
                  </a:txBody>
                  <a:tcPr marL="91440" marR="91440" marT="45720" marB="45720" anchor="ctr"/>
                </a:tc>
              </a:tr>
              <a:tr h="623207">
                <a:tc>
                  <a:txBody>
                    <a:bodyPr>
                      <a:normAutofit/>
                    </a:bodyPr>
                    <a:lstStyle/>
                    <a:p>
                      <a:r>
                        <a:rPr sz="938" b="1">
                          <a:solidFill>
                            <a:srgbClr val="172534"/>
                          </a:solidFill>
                          <a:latin typeface="Nimbus Sans"/>
                          <a:ea typeface="Nimbus Sans"/>
                          <a:cs typeface="Nimbus Sans"/>
                        </a:rPr>
                        <a:t>Plain language trial view</a:t>
                      </a:r>
                    </a:p>
                  </a:txBody>
                  <a:tcPr marL="91440" marR="91440" marT="45720" marB="45720" anchor="ctr">
                    <a:solidFill>
                      <a:srgbClr val="F6E7E5"/>
                    </a:solidFill>
                  </a:tcPr>
                </a:tc>
                <a:tc>
                  <a:txBody>
                    <a:bodyPr>
                      <a:normAutofit/>
                    </a:bodyPr>
                    <a:lstStyle/>
                    <a:p>
                      <a:r>
                        <a:rPr sz="938" b="0">
                          <a:solidFill>
                            <a:srgbClr val="172534"/>
                          </a:solidFill>
                          <a:latin typeface="Nimbus Sans"/>
                          <a:ea typeface="Nimbus Sans"/>
                          <a:cs typeface="Nimbus Sans"/>
                        </a:rPr>
                        <a:t>Registry source view</a:t>
                      </a:r>
                    </a:p>
                  </a:txBody>
                  <a:tcPr marL="91440" marR="91440" marT="45720" marB="45720" anchor="ctr">
                    <a:solidFill>
                      <a:srgbClr val="F6E7E5"/>
                    </a:solidFill>
                  </a:tcPr>
                </a:tc>
                <a:tc>
                  <a:txBody>
                    <a:bodyPr>
                      <a:normAutofit/>
                    </a:bodyPr>
                    <a:lstStyle/>
                    <a:p>
                      <a:r>
                        <a:rPr sz="938" b="0">
                          <a:solidFill>
                            <a:srgbClr val="172534"/>
                          </a:solidFill>
                          <a:latin typeface="Nimbus Sans"/>
                          <a:ea typeface="Nimbus Sans"/>
                          <a:cs typeface="Nimbus Sans"/>
                        </a:rPr>
                        <a:t>Present exact registry wording and typed counts</a:t>
                      </a:r>
                    </a:p>
                  </a:txBody>
                  <a:tcPr marL="91440" marR="91440" marT="45720" marB="45720" anchor="ctr">
                    <a:solidFill>
                      <a:srgbClr val="F6E7E5"/>
                    </a:solidFill>
                  </a:tcPr>
                </a:tc>
                <a:tc>
                  <a:txBody>
                    <a:bodyPr>
                      <a:normAutofit/>
                    </a:bodyPr>
                    <a:lstStyle/>
                    <a:p>
                      <a:r>
                        <a:rPr sz="938" b="0">
                          <a:solidFill>
                            <a:srgbClr val="172534"/>
                          </a:solidFill>
                          <a:latin typeface="Nimbus Sans"/>
                          <a:ea typeface="Nimbus Sans"/>
                          <a:cs typeface="Nimbus Sans"/>
                        </a:rPr>
                        <a:t>Generated clinical paraphrasing was disabled after semantic failures.</a:t>
                      </a:r>
                    </a:p>
                  </a:txBody>
                  <a:tcPr marL="91440" marR="91440" marT="45720" marB="45720" anchor="ctr">
                    <a:solidFill>
                      <a:srgbClr val="F6E7E5"/>
                    </a:solidFill>
                  </a:tcPr>
                </a:tc>
              </a:tr>
            </a:tbl>
          </a:graphicData>
        </a:graphic>
      </p:graphicFrame>
      <p:sp>
        <p:nvSpPr>
          <p:cNvPr id="6" name="">
            <a:extLst xmlns:a="http://schemas.openxmlformats.org/drawingml/2006/main">
              <a:ext uri="{FF2B5EF4-FFF2-40B4-BE49-F238E27FC236}">
                <a16:creationId xmlns:a16="http://schemas.microsoft.com/office/drawing/2014/main" id="{72BA48CD-8624-43A4-9BC9-2C5EE8A65936}"/>
              </a:ext>
            </a:extLst>
          </p:cNvPr>
          <p:cNvSpPr>
            <a:spLocks xmlns:a="http://schemas.openxmlformats.org/drawingml/2006/main" noGrp="1"/>
          </p:cNvSpPr>
          <p:nvPr/>
        </p:nvSpPr>
        <p:spPr>
          <a:xfrm xmlns:a="http://schemas.openxmlformats.org/drawingml/2006/main">
            <a:off x="552450" y="5981700"/>
            <a:ext cx="11087100" cy="323850"/>
          </a:xfrm>
          <a:prstGeom xmlns:a="http://schemas.openxmlformats.org/drawingml/2006/main" prst="rect">
            <a:avLst/>
          </a:prstGeom>
          <a:solidFill xmlns:a="http://schemas.openxmlformats.org/drawingml/2006/main">
            <a:srgbClr val="EAF2F8"/>
          </a:solidFill>
          <a:ln xmlns:a="http://schemas.openxmlformats.org/drawingml/2006/main" w="7620">
            <a:solidFill>
              <a:srgbClr val="1769AA"/>
            </a:solidFill>
            <a:prstDash val="solid"/>
          </a:ln>
        </p:spPr>
      </p:sp>
      <p:sp>
        <p:nvSpPr>
          <p:cNvPr id="7" name="">
            <a:extLst xmlns:a="http://schemas.openxmlformats.org/drawingml/2006/main">
              <a:ext uri="{FF2B5EF4-FFF2-40B4-BE49-F238E27FC236}">
                <a16:creationId xmlns:a16="http://schemas.microsoft.com/office/drawing/2014/main" id="{F9E59A0C-B5C8-4139-A781-11DCEF1ABF9A}"/>
              </a:ext>
            </a:extLst>
          </p:cNvPr>
          <p:cNvSpPr>
            <a:spLocks xmlns:a="http://schemas.openxmlformats.org/drawingml/2006/main" noGrp="1"/>
          </p:cNvSpPr>
          <p:nvPr/>
        </p:nvSpPr>
        <p:spPr>
          <a:xfrm xmlns:a="http://schemas.openxmlformats.org/drawingml/2006/main">
            <a:off x="704850" y="6067425"/>
            <a:ext cx="10782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1" i="0">
                <a:solidFill>
                  <a:srgbClr val="1769AA"/>
                </a:solidFill>
                <a:latin typeface="Nimbus Sans"/>
                <a:ea typeface="Nimbus Sans"/>
                <a:cs typeface="Nimbus Sans"/>
              </a:defRPr>
            </a:defPPr>
            <a:lvl1pPr algn="ctr">
              <a:defRPr sz="975" b="1" i="0">
                <a:solidFill>
                  <a:srgbClr val="1769AA"/>
                </a:solidFill>
                <a:latin typeface="Nimbus Sans"/>
                <a:ea typeface="Nimbus Sans"/>
                <a:cs typeface="Nimbus Sans"/>
              </a:defRPr>
            </a:lvl1pPr>
            <a:lvl2pPr algn="ctr">
              <a:defRPr sz="975" b="1" i="0">
                <a:solidFill>
                  <a:srgbClr val="1769AA"/>
                </a:solidFill>
                <a:latin typeface="Nimbus Sans"/>
                <a:ea typeface="Nimbus Sans"/>
                <a:cs typeface="Nimbus Sans"/>
              </a:defRPr>
            </a:lvl2pPr>
            <a:lvl3pPr algn="ctr">
              <a:defRPr sz="975" b="1" i="0">
                <a:solidFill>
                  <a:srgbClr val="1769AA"/>
                </a:solidFill>
                <a:latin typeface="Nimbus Sans"/>
                <a:ea typeface="Nimbus Sans"/>
                <a:cs typeface="Nimbus Sans"/>
              </a:defRPr>
            </a:lvl3pPr>
            <a:lvl4pPr algn="ctr">
              <a:defRPr sz="975" b="1" i="0">
                <a:solidFill>
                  <a:srgbClr val="1769AA"/>
                </a:solidFill>
                <a:latin typeface="Nimbus Sans"/>
                <a:ea typeface="Nimbus Sans"/>
                <a:cs typeface="Nimbus Sans"/>
              </a:defRPr>
            </a:lvl4pPr>
            <a:lvl5pPr algn="ctr">
              <a:defRPr sz="975" b="1" i="0">
                <a:solidFill>
                  <a:srgbClr val="1769AA"/>
                </a:solidFill>
                <a:latin typeface="Nimbus Sans"/>
                <a:ea typeface="Nimbus Sans"/>
                <a:cs typeface="Nimbus Sans"/>
              </a:defRPr>
            </a:lvl5pPr>
            <a:lvl6pPr algn="ctr">
              <a:defRPr sz="975" b="1" i="0">
                <a:solidFill>
                  <a:srgbClr val="1769AA"/>
                </a:solidFill>
                <a:latin typeface="Nimbus Sans"/>
                <a:ea typeface="Nimbus Sans"/>
                <a:cs typeface="Nimbus Sans"/>
              </a:defRPr>
            </a:lvl6pPr>
            <a:lvl7pPr algn="ctr">
              <a:defRPr sz="975" b="1" i="0">
                <a:solidFill>
                  <a:srgbClr val="1769AA"/>
                </a:solidFill>
                <a:latin typeface="Nimbus Sans"/>
                <a:ea typeface="Nimbus Sans"/>
                <a:cs typeface="Nimbus Sans"/>
              </a:defRPr>
            </a:lvl7pPr>
            <a:lvl8pPr algn="ctr">
              <a:defRPr sz="975" b="1" i="0">
                <a:solidFill>
                  <a:srgbClr val="1769AA"/>
                </a:solidFill>
                <a:latin typeface="Nimbus Sans"/>
                <a:ea typeface="Nimbus Sans"/>
                <a:cs typeface="Nimbus Sans"/>
              </a:defRPr>
            </a:lvl8pPr>
            <a:lvl9pPr algn="ctr">
              <a:defRPr sz="975" b="1" i="0">
                <a:solidFill>
                  <a:srgbClr val="1769AA"/>
                </a:solidFill>
                <a:latin typeface="Nimbus Sans"/>
                <a:ea typeface="Nimbus Sans"/>
                <a:cs typeface="Nimbus Sans"/>
              </a:defRPr>
            </a:lvl9pPr>
          </a:lstStyle>
          <a:p xmlns:a="http://schemas.openxmlformats.org/drawingml/2006/main">
            <a:pPr algn="ctr">
              <a:defRPr sz="975" b="1" i="0">
                <a:solidFill>
                  <a:srgbClr val="1769AA"/>
                </a:solidFill>
                <a:latin typeface="Nimbus Sans"/>
                <a:ea typeface="Nimbus Sans"/>
                <a:cs typeface="Nimbus Sans"/>
              </a:defRPr>
            </a:pPr>
            <a:r>
              <a:rPr sz="975" b="1" i="0">
                <a:solidFill>
                  <a:srgbClr val="1769AA"/>
                </a:solidFill>
                <a:latin typeface="Nimbus Sans"/>
                <a:ea typeface="Nimbus Sans"/>
                <a:cs typeface="Nimbus Sans"/>
              </a:rPr>
              <a:t>Design rule: use models for ranking, summarization and evidence comparison. Keep registry facts, filters and safety boundaries deterministic.</a:t>
            </a:r>
          </a:p>
        </p:txBody>
      </p:sp>
      <p:sp>
        <p:nvSpPr>
          <p:cNvPr id="8" name="">
            <a:extLst xmlns:a="http://schemas.openxmlformats.org/drawingml/2006/main">
              <a:ext uri="{FF2B5EF4-FFF2-40B4-BE49-F238E27FC236}">
                <a16:creationId xmlns:a16="http://schemas.microsoft.com/office/drawing/2014/main" id="{B2D4AB4E-8A18-4094-B79E-928963443166}"/>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9" name="">
            <a:extLst xmlns:a="http://schemas.openxmlformats.org/drawingml/2006/main">
              <a:ext uri="{FF2B5EF4-FFF2-40B4-BE49-F238E27FC236}">
                <a16:creationId xmlns:a16="http://schemas.microsoft.com/office/drawing/2014/main" id="{312ADD25-FB56-4167-9CCF-1ED483978F2A}"/>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10" name="">
            <a:extLst xmlns:a="http://schemas.openxmlformats.org/drawingml/2006/main">
              <a:ext uri="{FF2B5EF4-FFF2-40B4-BE49-F238E27FC236}">
                <a16:creationId xmlns:a16="http://schemas.microsoft.com/office/drawing/2014/main" id="{82785265-5D18-4B2A-8BCD-1AAEF21AB5D0}"/>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Model names and roles verified in current source at commit 2cbd9031</a:t>
            </a:r>
          </a:p>
        </p:txBody>
      </p:sp>
    </p:spTree>
    <p:extLst>
      <p:ext uri="{BB962C8B-B14F-4D97-AF65-F5344CB8AC3E}">
        <p14:creationId xmlns:p14="http://schemas.microsoft.com/office/powerpoint/2010/main" val="3111374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5944AAFA-98D5-4CC2-A5CB-477FD7D57E76}"/>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Validation system and evidence maturity</a:t>
            </a:r>
          </a:p>
        </p:txBody>
      </p:sp>
      <p:sp>
        <p:nvSpPr>
          <p:cNvPr id="2" name="">
            <a:extLst xmlns:a="http://schemas.openxmlformats.org/drawingml/2006/main">
              <a:ext uri="{FF2B5EF4-FFF2-40B4-BE49-F238E27FC236}">
                <a16:creationId xmlns:a16="http://schemas.microsoft.com/office/drawing/2014/main" id="{DEC1ACA0-3349-425D-A4E9-4E4BC420FDE6}"/>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09</a:t>
            </a:r>
          </a:p>
        </p:txBody>
      </p:sp>
      <p:sp>
        <p:nvSpPr>
          <p:cNvPr id="3" name="">
            <a:extLst xmlns:a="http://schemas.openxmlformats.org/drawingml/2006/main">
              <a:ext uri="{FF2B5EF4-FFF2-40B4-BE49-F238E27FC236}">
                <a16:creationId xmlns:a16="http://schemas.microsoft.com/office/drawing/2014/main" id="{A6FDF8DC-28D2-49FC-B490-E26F7B6686C2}"/>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The strongest evidence covers system behavior and source fidelity. Usability and commercial evidence remain missing</a:t>
            </a:r>
          </a:p>
        </p:txBody>
      </p:sp>
      <p:sp>
        <p:nvSpPr>
          <p:cNvPr id="4" name="">
            <a:extLst xmlns:a="http://schemas.openxmlformats.org/drawingml/2006/main">
              <a:ext uri="{FF2B5EF4-FFF2-40B4-BE49-F238E27FC236}">
                <a16:creationId xmlns:a16="http://schemas.microsoft.com/office/drawing/2014/main" id="{C04BBA46-0A65-420B-867A-D50964B06F49}"/>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3DD3F0D1-D07B-41DA-9A8C-C3660E7E4CEC}"/>
              </a:ext>
            </a:extLst>
          </p:cNvPr>
          <p:cNvSpPr>
            <a:spLocks xmlns:a="http://schemas.openxmlformats.org/drawingml/2006/main" noGrp="1"/>
          </p:cNvSpPr>
          <p:nvPr/>
        </p:nvSpPr>
        <p:spPr>
          <a:xfrm xmlns:a="http://schemas.openxmlformats.org/drawingml/2006/main">
            <a:off x="552450" y="1543050"/>
            <a:ext cx="609600" cy="609600"/>
          </a:xfrm>
          <a:prstGeom xmlns:a="http://schemas.openxmlformats.org/drawingml/2006/main" prst="ellipse">
            <a:avLst/>
          </a:prstGeom>
          <a:solidFill xmlns:a="http://schemas.openxmlformats.org/drawingml/2006/main">
            <a:srgbClr val="2C7A62"/>
          </a:solidFill>
          <a:ln xmlns:a="http://schemas.openxmlformats.org/drawingml/2006/main" w="0">
            <a:solidFill>
              <a:srgbClr val="2C7A62"/>
            </a:solidFill>
            <a:prstDash val="solid"/>
          </a:ln>
        </p:spPr>
      </p:sp>
      <p:sp>
        <p:nvSpPr>
          <p:cNvPr id="6" name="">
            <a:extLst xmlns:a="http://schemas.openxmlformats.org/drawingml/2006/main">
              <a:ext uri="{FF2B5EF4-FFF2-40B4-BE49-F238E27FC236}">
                <a16:creationId xmlns:a16="http://schemas.microsoft.com/office/drawing/2014/main" id="{A204C0C8-2793-4B10-9E09-0741BD05616C}"/>
              </a:ext>
            </a:extLst>
          </p:cNvPr>
          <p:cNvSpPr>
            <a:spLocks xmlns:a="http://schemas.openxmlformats.org/drawingml/2006/main" noGrp="1"/>
          </p:cNvSpPr>
          <p:nvPr/>
        </p:nvSpPr>
        <p:spPr>
          <a:xfrm xmlns:a="http://schemas.openxmlformats.org/drawingml/2006/main">
            <a:off x="552450" y="1714500"/>
            <a:ext cx="6096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350" b="1" i="0">
                <a:solidFill>
                  <a:srgbClr val="FFFFFF"/>
                </a:solidFill>
                <a:latin typeface="Nimbus Sans"/>
                <a:ea typeface="Nimbus Sans"/>
                <a:cs typeface="Nimbus Sans"/>
              </a:defRPr>
            </a:defPPr>
            <a:lvl1pPr algn="ctr">
              <a:defRPr sz="1350" b="1" i="0">
                <a:solidFill>
                  <a:srgbClr val="FFFFFF"/>
                </a:solidFill>
                <a:latin typeface="Nimbus Sans"/>
                <a:ea typeface="Nimbus Sans"/>
                <a:cs typeface="Nimbus Sans"/>
              </a:defRPr>
            </a:lvl1pPr>
            <a:lvl2pPr algn="ctr">
              <a:defRPr sz="1350" b="1" i="0">
                <a:solidFill>
                  <a:srgbClr val="FFFFFF"/>
                </a:solidFill>
                <a:latin typeface="Nimbus Sans"/>
                <a:ea typeface="Nimbus Sans"/>
                <a:cs typeface="Nimbus Sans"/>
              </a:defRPr>
            </a:lvl2pPr>
            <a:lvl3pPr algn="ctr">
              <a:defRPr sz="1350" b="1" i="0">
                <a:solidFill>
                  <a:srgbClr val="FFFFFF"/>
                </a:solidFill>
                <a:latin typeface="Nimbus Sans"/>
                <a:ea typeface="Nimbus Sans"/>
                <a:cs typeface="Nimbus Sans"/>
              </a:defRPr>
            </a:lvl3pPr>
            <a:lvl4pPr algn="ctr">
              <a:defRPr sz="1350" b="1" i="0">
                <a:solidFill>
                  <a:srgbClr val="FFFFFF"/>
                </a:solidFill>
                <a:latin typeface="Nimbus Sans"/>
                <a:ea typeface="Nimbus Sans"/>
                <a:cs typeface="Nimbus Sans"/>
              </a:defRPr>
            </a:lvl4pPr>
            <a:lvl5pPr algn="ctr">
              <a:defRPr sz="1350" b="1" i="0">
                <a:solidFill>
                  <a:srgbClr val="FFFFFF"/>
                </a:solidFill>
                <a:latin typeface="Nimbus Sans"/>
                <a:ea typeface="Nimbus Sans"/>
                <a:cs typeface="Nimbus Sans"/>
              </a:defRPr>
            </a:lvl5pPr>
            <a:lvl6pPr algn="ctr">
              <a:defRPr sz="1350" b="1" i="0">
                <a:solidFill>
                  <a:srgbClr val="FFFFFF"/>
                </a:solidFill>
                <a:latin typeface="Nimbus Sans"/>
                <a:ea typeface="Nimbus Sans"/>
                <a:cs typeface="Nimbus Sans"/>
              </a:defRPr>
            </a:lvl6pPr>
            <a:lvl7pPr algn="ctr">
              <a:defRPr sz="1350" b="1" i="0">
                <a:solidFill>
                  <a:srgbClr val="FFFFFF"/>
                </a:solidFill>
                <a:latin typeface="Nimbus Sans"/>
                <a:ea typeface="Nimbus Sans"/>
                <a:cs typeface="Nimbus Sans"/>
              </a:defRPr>
            </a:lvl7pPr>
            <a:lvl8pPr algn="ctr">
              <a:defRPr sz="1350" b="1" i="0">
                <a:solidFill>
                  <a:srgbClr val="FFFFFF"/>
                </a:solidFill>
                <a:latin typeface="Nimbus Sans"/>
                <a:ea typeface="Nimbus Sans"/>
                <a:cs typeface="Nimbus Sans"/>
              </a:defRPr>
            </a:lvl8pPr>
            <a:lvl9pPr algn="ctr">
              <a:defRPr sz="1350" b="1" i="0">
                <a:solidFill>
                  <a:srgbClr val="FFFFFF"/>
                </a:solidFill>
                <a:latin typeface="Nimbus Sans"/>
                <a:ea typeface="Nimbus Sans"/>
                <a:cs typeface="Nimbus Sans"/>
              </a:defRPr>
            </a:lvl9pPr>
          </a:lstStyle>
          <a:p xmlns:a="http://schemas.openxmlformats.org/drawingml/2006/main">
            <a:pPr algn="ctr">
              <a:defRPr sz="1350" b="1" i="0">
                <a:solidFill>
                  <a:srgbClr val="FFFFFF"/>
                </a:solidFill>
                <a:latin typeface="Nimbus Sans"/>
                <a:ea typeface="Nimbus Sans"/>
                <a:cs typeface="Nimbus Sans"/>
              </a:defRPr>
            </a:pPr>
            <a:r>
              <a:rPr sz="1350" b="1" i="0">
                <a:solidFill>
                  <a:srgbClr val="FFFFFF"/>
                </a:solidFill>
                <a:latin typeface="Nimbus Sans"/>
                <a:ea typeface="Nimbus Sans"/>
                <a:cs typeface="Nimbus Sans"/>
              </a:rPr>
              <a:t>1</a:t>
            </a:r>
          </a:p>
        </p:txBody>
      </p:sp>
      <p:sp>
        <p:nvSpPr>
          <p:cNvPr id="7" name="">
            <a:extLst xmlns:a="http://schemas.openxmlformats.org/drawingml/2006/main">
              <a:ext uri="{FF2B5EF4-FFF2-40B4-BE49-F238E27FC236}">
                <a16:creationId xmlns:a16="http://schemas.microsoft.com/office/drawing/2014/main" id="{D82B701C-D269-40D2-8AD4-C1B4DDA63580}"/>
              </a:ext>
            </a:extLst>
          </p:cNvPr>
          <p:cNvSpPr>
            <a:spLocks xmlns:a="http://schemas.openxmlformats.org/drawingml/2006/main" noGrp="1"/>
          </p:cNvSpPr>
          <p:nvPr/>
        </p:nvSpPr>
        <p:spPr>
          <a:xfrm xmlns:a="http://schemas.openxmlformats.org/drawingml/2006/main">
            <a:off x="1428750" y="1581150"/>
            <a:ext cx="2000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Software behavior</a:t>
            </a:r>
          </a:p>
        </p:txBody>
      </p:sp>
      <p:sp>
        <p:nvSpPr>
          <p:cNvPr id="8" name="">
            <a:extLst xmlns:a="http://schemas.openxmlformats.org/drawingml/2006/main">
              <a:ext uri="{FF2B5EF4-FFF2-40B4-BE49-F238E27FC236}">
                <a16:creationId xmlns:a16="http://schemas.microsoft.com/office/drawing/2014/main" id="{A762C960-2D3D-4071-84D2-DD523299336A}"/>
              </a:ext>
            </a:extLst>
          </p:cNvPr>
          <p:cNvSpPr>
            <a:spLocks xmlns:a="http://schemas.openxmlformats.org/drawingml/2006/main" noGrp="1"/>
          </p:cNvSpPr>
          <p:nvPr/>
        </p:nvSpPr>
        <p:spPr>
          <a:xfrm xmlns:a="http://schemas.openxmlformats.org/drawingml/2006/main">
            <a:off x="3619500" y="1581150"/>
            <a:ext cx="2190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2C7A62"/>
                </a:solidFill>
                <a:latin typeface="Nimbus Sans"/>
                <a:ea typeface="Nimbus Sans"/>
                <a:cs typeface="Nimbus Sans"/>
              </a:defRPr>
            </a:defPPr>
            <a:lvl1pPr algn="l">
              <a:defRPr sz="1275" b="1" i="0">
                <a:solidFill>
                  <a:srgbClr val="2C7A62"/>
                </a:solidFill>
                <a:latin typeface="Nimbus Sans"/>
                <a:ea typeface="Nimbus Sans"/>
                <a:cs typeface="Nimbus Sans"/>
              </a:defRPr>
            </a:lvl1pPr>
            <a:lvl2pPr algn="l">
              <a:defRPr sz="1275" b="1" i="0">
                <a:solidFill>
                  <a:srgbClr val="2C7A62"/>
                </a:solidFill>
                <a:latin typeface="Nimbus Sans"/>
                <a:ea typeface="Nimbus Sans"/>
                <a:cs typeface="Nimbus Sans"/>
              </a:defRPr>
            </a:lvl2pPr>
            <a:lvl3pPr algn="l">
              <a:defRPr sz="1275" b="1" i="0">
                <a:solidFill>
                  <a:srgbClr val="2C7A62"/>
                </a:solidFill>
                <a:latin typeface="Nimbus Sans"/>
                <a:ea typeface="Nimbus Sans"/>
                <a:cs typeface="Nimbus Sans"/>
              </a:defRPr>
            </a:lvl3pPr>
            <a:lvl4pPr algn="l">
              <a:defRPr sz="1275" b="1" i="0">
                <a:solidFill>
                  <a:srgbClr val="2C7A62"/>
                </a:solidFill>
                <a:latin typeface="Nimbus Sans"/>
                <a:ea typeface="Nimbus Sans"/>
                <a:cs typeface="Nimbus Sans"/>
              </a:defRPr>
            </a:lvl4pPr>
            <a:lvl5pPr algn="l">
              <a:defRPr sz="1275" b="1" i="0">
                <a:solidFill>
                  <a:srgbClr val="2C7A62"/>
                </a:solidFill>
                <a:latin typeface="Nimbus Sans"/>
                <a:ea typeface="Nimbus Sans"/>
                <a:cs typeface="Nimbus Sans"/>
              </a:defRPr>
            </a:lvl5pPr>
            <a:lvl6pPr algn="l">
              <a:defRPr sz="1275" b="1" i="0">
                <a:solidFill>
                  <a:srgbClr val="2C7A62"/>
                </a:solidFill>
                <a:latin typeface="Nimbus Sans"/>
                <a:ea typeface="Nimbus Sans"/>
                <a:cs typeface="Nimbus Sans"/>
              </a:defRPr>
            </a:lvl6pPr>
            <a:lvl7pPr algn="l">
              <a:defRPr sz="1275" b="1" i="0">
                <a:solidFill>
                  <a:srgbClr val="2C7A62"/>
                </a:solidFill>
                <a:latin typeface="Nimbus Sans"/>
                <a:ea typeface="Nimbus Sans"/>
                <a:cs typeface="Nimbus Sans"/>
              </a:defRPr>
            </a:lvl7pPr>
            <a:lvl8pPr algn="l">
              <a:defRPr sz="1275" b="1" i="0">
                <a:solidFill>
                  <a:srgbClr val="2C7A62"/>
                </a:solidFill>
                <a:latin typeface="Nimbus Sans"/>
                <a:ea typeface="Nimbus Sans"/>
                <a:cs typeface="Nimbus Sans"/>
              </a:defRPr>
            </a:lvl8pPr>
            <a:lvl9pPr algn="l">
              <a:defRPr sz="1275" b="1" i="0">
                <a:solidFill>
                  <a:srgbClr val="2C7A62"/>
                </a:solidFill>
                <a:latin typeface="Nimbus Sans"/>
                <a:ea typeface="Nimbus Sans"/>
                <a:cs typeface="Nimbus Sans"/>
              </a:defRPr>
            </a:lvl9pPr>
          </a:lstStyle>
          <a:p xmlns:a="http://schemas.openxmlformats.org/drawingml/2006/main">
            <a:pPr algn="l">
              <a:defRPr sz="1275" b="1" i="0">
                <a:solidFill>
                  <a:srgbClr val="2C7A62"/>
                </a:solidFill>
                <a:latin typeface="Nimbus Sans"/>
                <a:ea typeface="Nimbus Sans"/>
                <a:cs typeface="Nimbus Sans"/>
              </a:defRPr>
            </a:pPr>
            <a:r>
              <a:rPr sz="1275" b="1" i="0">
                <a:solidFill>
                  <a:srgbClr val="2C7A62"/>
                </a:solidFill>
                <a:latin typeface="Nimbus Sans"/>
                <a:ea typeface="Nimbus Sans"/>
                <a:cs typeface="Nimbus Sans"/>
              </a:rPr>
              <a:t>120 automated tests</a:t>
            </a:r>
          </a:p>
        </p:txBody>
      </p:sp>
      <p:sp>
        <p:nvSpPr>
          <p:cNvPr id="9" name="">
            <a:extLst xmlns:a="http://schemas.openxmlformats.org/drawingml/2006/main">
              <a:ext uri="{FF2B5EF4-FFF2-40B4-BE49-F238E27FC236}">
                <a16:creationId xmlns:a16="http://schemas.microsoft.com/office/drawing/2014/main" id="{3E7D34FF-89F2-4139-9730-E2771F560AE7}"/>
              </a:ext>
            </a:extLst>
          </p:cNvPr>
          <p:cNvSpPr>
            <a:spLocks xmlns:a="http://schemas.openxmlformats.org/drawingml/2006/main" noGrp="1"/>
          </p:cNvSpPr>
          <p:nvPr/>
        </p:nvSpPr>
        <p:spPr>
          <a:xfrm xmlns:a="http://schemas.openxmlformats.org/drawingml/2006/main">
            <a:off x="6038850" y="1562100"/>
            <a:ext cx="53911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Regression coverage for access, ranking, grounding, reports, privacy and admin flows</a:t>
            </a:r>
          </a:p>
        </p:txBody>
      </p:sp>
      <p:sp>
        <p:nvSpPr>
          <p:cNvPr id="10" name="">
            <a:extLst xmlns:a="http://schemas.openxmlformats.org/drawingml/2006/main">
              <a:ext uri="{FF2B5EF4-FFF2-40B4-BE49-F238E27FC236}">
                <a16:creationId xmlns:a16="http://schemas.microsoft.com/office/drawing/2014/main" id="{0A444993-5A7B-4D71-809B-9567368E5B3E}"/>
              </a:ext>
            </a:extLst>
          </p:cNvPr>
          <p:cNvSpPr>
            <a:spLocks xmlns:a="http://schemas.openxmlformats.org/drawingml/2006/main" noGrp="1"/>
          </p:cNvSpPr>
          <p:nvPr/>
        </p:nvSpPr>
        <p:spPr>
          <a:xfrm xmlns:a="http://schemas.openxmlformats.org/drawingml/2006/main">
            <a:off x="1428750" y="2266950"/>
            <a:ext cx="1000125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11" name="">
            <a:extLst xmlns:a="http://schemas.openxmlformats.org/drawingml/2006/main">
              <a:ext uri="{FF2B5EF4-FFF2-40B4-BE49-F238E27FC236}">
                <a16:creationId xmlns:a16="http://schemas.microsoft.com/office/drawing/2014/main" id="{D824B61D-0942-47BC-A38F-170B4C37C990}"/>
              </a:ext>
            </a:extLst>
          </p:cNvPr>
          <p:cNvSpPr>
            <a:spLocks xmlns:a="http://schemas.openxmlformats.org/drawingml/2006/main" noGrp="1"/>
          </p:cNvSpPr>
          <p:nvPr/>
        </p:nvSpPr>
        <p:spPr>
          <a:xfrm xmlns:a="http://schemas.openxmlformats.org/drawingml/2006/main">
            <a:off x="552450" y="2419350"/>
            <a:ext cx="609600" cy="609600"/>
          </a:xfrm>
          <a:prstGeom xmlns:a="http://schemas.openxmlformats.org/drawingml/2006/main" prst="ellipse">
            <a:avLst/>
          </a:prstGeom>
          <a:solidFill xmlns:a="http://schemas.openxmlformats.org/drawingml/2006/main">
            <a:srgbClr val="167C80"/>
          </a:solidFill>
          <a:ln xmlns:a="http://schemas.openxmlformats.org/drawingml/2006/main" w="0">
            <a:solidFill>
              <a:srgbClr val="167C80"/>
            </a:solidFill>
            <a:prstDash val="solid"/>
          </a:ln>
        </p:spPr>
      </p:sp>
      <p:sp>
        <p:nvSpPr>
          <p:cNvPr id="12" name="">
            <a:extLst xmlns:a="http://schemas.openxmlformats.org/drawingml/2006/main">
              <a:ext uri="{FF2B5EF4-FFF2-40B4-BE49-F238E27FC236}">
                <a16:creationId xmlns:a16="http://schemas.microsoft.com/office/drawing/2014/main" id="{00080BC4-78A5-472E-BABA-A976E9EEA249}"/>
              </a:ext>
            </a:extLst>
          </p:cNvPr>
          <p:cNvSpPr>
            <a:spLocks xmlns:a="http://schemas.openxmlformats.org/drawingml/2006/main" noGrp="1"/>
          </p:cNvSpPr>
          <p:nvPr/>
        </p:nvSpPr>
        <p:spPr>
          <a:xfrm xmlns:a="http://schemas.openxmlformats.org/drawingml/2006/main">
            <a:off x="552450" y="2590800"/>
            <a:ext cx="6096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350" b="1" i="0">
                <a:solidFill>
                  <a:srgbClr val="FFFFFF"/>
                </a:solidFill>
                <a:latin typeface="Nimbus Sans"/>
                <a:ea typeface="Nimbus Sans"/>
                <a:cs typeface="Nimbus Sans"/>
              </a:defRPr>
            </a:defPPr>
            <a:lvl1pPr algn="ctr">
              <a:defRPr sz="1350" b="1" i="0">
                <a:solidFill>
                  <a:srgbClr val="FFFFFF"/>
                </a:solidFill>
                <a:latin typeface="Nimbus Sans"/>
                <a:ea typeface="Nimbus Sans"/>
                <a:cs typeface="Nimbus Sans"/>
              </a:defRPr>
            </a:lvl1pPr>
            <a:lvl2pPr algn="ctr">
              <a:defRPr sz="1350" b="1" i="0">
                <a:solidFill>
                  <a:srgbClr val="FFFFFF"/>
                </a:solidFill>
                <a:latin typeface="Nimbus Sans"/>
                <a:ea typeface="Nimbus Sans"/>
                <a:cs typeface="Nimbus Sans"/>
              </a:defRPr>
            </a:lvl2pPr>
            <a:lvl3pPr algn="ctr">
              <a:defRPr sz="1350" b="1" i="0">
                <a:solidFill>
                  <a:srgbClr val="FFFFFF"/>
                </a:solidFill>
                <a:latin typeface="Nimbus Sans"/>
                <a:ea typeface="Nimbus Sans"/>
                <a:cs typeface="Nimbus Sans"/>
              </a:defRPr>
            </a:lvl3pPr>
            <a:lvl4pPr algn="ctr">
              <a:defRPr sz="1350" b="1" i="0">
                <a:solidFill>
                  <a:srgbClr val="FFFFFF"/>
                </a:solidFill>
                <a:latin typeface="Nimbus Sans"/>
                <a:ea typeface="Nimbus Sans"/>
                <a:cs typeface="Nimbus Sans"/>
              </a:defRPr>
            </a:lvl4pPr>
            <a:lvl5pPr algn="ctr">
              <a:defRPr sz="1350" b="1" i="0">
                <a:solidFill>
                  <a:srgbClr val="FFFFFF"/>
                </a:solidFill>
                <a:latin typeface="Nimbus Sans"/>
                <a:ea typeface="Nimbus Sans"/>
                <a:cs typeface="Nimbus Sans"/>
              </a:defRPr>
            </a:lvl5pPr>
            <a:lvl6pPr algn="ctr">
              <a:defRPr sz="1350" b="1" i="0">
                <a:solidFill>
                  <a:srgbClr val="FFFFFF"/>
                </a:solidFill>
                <a:latin typeface="Nimbus Sans"/>
                <a:ea typeface="Nimbus Sans"/>
                <a:cs typeface="Nimbus Sans"/>
              </a:defRPr>
            </a:lvl6pPr>
            <a:lvl7pPr algn="ctr">
              <a:defRPr sz="1350" b="1" i="0">
                <a:solidFill>
                  <a:srgbClr val="FFFFFF"/>
                </a:solidFill>
                <a:latin typeface="Nimbus Sans"/>
                <a:ea typeface="Nimbus Sans"/>
                <a:cs typeface="Nimbus Sans"/>
              </a:defRPr>
            </a:lvl7pPr>
            <a:lvl8pPr algn="ctr">
              <a:defRPr sz="1350" b="1" i="0">
                <a:solidFill>
                  <a:srgbClr val="FFFFFF"/>
                </a:solidFill>
                <a:latin typeface="Nimbus Sans"/>
                <a:ea typeface="Nimbus Sans"/>
                <a:cs typeface="Nimbus Sans"/>
              </a:defRPr>
            </a:lvl8pPr>
            <a:lvl9pPr algn="ctr">
              <a:defRPr sz="1350" b="1" i="0">
                <a:solidFill>
                  <a:srgbClr val="FFFFFF"/>
                </a:solidFill>
                <a:latin typeface="Nimbus Sans"/>
                <a:ea typeface="Nimbus Sans"/>
                <a:cs typeface="Nimbus Sans"/>
              </a:defRPr>
            </a:lvl9pPr>
          </a:lstStyle>
          <a:p xmlns:a="http://schemas.openxmlformats.org/drawingml/2006/main">
            <a:pPr algn="ctr">
              <a:defRPr sz="1350" b="1" i="0">
                <a:solidFill>
                  <a:srgbClr val="FFFFFF"/>
                </a:solidFill>
                <a:latin typeface="Nimbus Sans"/>
                <a:ea typeface="Nimbus Sans"/>
                <a:cs typeface="Nimbus Sans"/>
              </a:defRPr>
            </a:pPr>
            <a:r>
              <a:rPr sz="1350" b="1" i="0">
                <a:solidFill>
                  <a:srgbClr val="FFFFFF"/>
                </a:solidFill>
                <a:latin typeface="Nimbus Sans"/>
                <a:ea typeface="Nimbus Sans"/>
                <a:cs typeface="Nimbus Sans"/>
              </a:rPr>
              <a:t>2</a:t>
            </a:r>
          </a:p>
        </p:txBody>
      </p:sp>
      <p:sp>
        <p:nvSpPr>
          <p:cNvPr id="13" name="">
            <a:extLst xmlns:a="http://schemas.openxmlformats.org/drawingml/2006/main">
              <a:ext uri="{FF2B5EF4-FFF2-40B4-BE49-F238E27FC236}">
                <a16:creationId xmlns:a16="http://schemas.microsoft.com/office/drawing/2014/main" id="{9AEAD5FD-7000-4062-80AD-373FD84E719B}"/>
              </a:ext>
            </a:extLst>
          </p:cNvPr>
          <p:cNvSpPr>
            <a:spLocks xmlns:a="http://schemas.openxmlformats.org/drawingml/2006/main" noGrp="1"/>
          </p:cNvSpPr>
          <p:nvPr/>
        </p:nvSpPr>
        <p:spPr>
          <a:xfrm xmlns:a="http://schemas.openxmlformats.org/drawingml/2006/main">
            <a:off x="1428750" y="2457450"/>
            <a:ext cx="2000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AI evaluation</a:t>
            </a:r>
          </a:p>
        </p:txBody>
      </p:sp>
      <p:sp>
        <p:nvSpPr>
          <p:cNvPr id="14" name="">
            <a:extLst xmlns:a="http://schemas.openxmlformats.org/drawingml/2006/main">
              <a:ext uri="{FF2B5EF4-FFF2-40B4-BE49-F238E27FC236}">
                <a16:creationId xmlns:a16="http://schemas.microsoft.com/office/drawing/2014/main" id="{1412AE58-DA4A-4909-9106-CC15D834D355}"/>
              </a:ext>
            </a:extLst>
          </p:cNvPr>
          <p:cNvSpPr>
            <a:spLocks xmlns:a="http://schemas.openxmlformats.org/drawingml/2006/main" noGrp="1"/>
          </p:cNvSpPr>
          <p:nvPr/>
        </p:nvSpPr>
        <p:spPr>
          <a:xfrm xmlns:a="http://schemas.openxmlformats.org/drawingml/2006/main">
            <a:off x="3619500" y="2457450"/>
            <a:ext cx="2190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167C80"/>
                </a:solidFill>
                <a:latin typeface="Nimbus Sans"/>
                <a:ea typeface="Nimbus Sans"/>
                <a:cs typeface="Nimbus Sans"/>
              </a:defRPr>
            </a:defPPr>
            <a:lvl1pPr algn="l">
              <a:defRPr sz="1275" b="1" i="0">
                <a:solidFill>
                  <a:srgbClr val="167C80"/>
                </a:solidFill>
                <a:latin typeface="Nimbus Sans"/>
                <a:ea typeface="Nimbus Sans"/>
                <a:cs typeface="Nimbus Sans"/>
              </a:defRPr>
            </a:lvl1pPr>
            <a:lvl2pPr algn="l">
              <a:defRPr sz="1275" b="1" i="0">
                <a:solidFill>
                  <a:srgbClr val="167C80"/>
                </a:solidFill>
                <a:latin typeface="Nimbus Sans"/>
                <a:ea typeface="Nimbus Sans"/>
                <a:cs typeface="Nimbus Sans"/>
              </a:defRPr>
            </a:lvl2pPr>
            <a:lvl3pPr algn="l">
              <a:defRPr sz="1275" b="1" i="0">
                <a:solidFill>
                  <a:srgbClr val="167C80"/>
                </a:solidFill>
                <a:latin typeface="Nimbus Sans"/>
                <a:ea typeface="Nimbus Sans"/>
                <a:cs typeface="Nimbus Sans"/>
              </a:defRPr>
            </a:lvl3pPr>
            <a:lvl4pPr algn="l">
              <a:defRPr sz="1275" b="1" i="0">
                <a:solidFill>
                  <a:srgbClr val="167C80"/>
                </a:solidFill>
                <a:latin typeface="Nimbus Sans"/>
                <a:ea typeface="Nimbus Sans"/>
                <a:cs typeface="Nimbus Sans"/>
              </a:defRPr>
            </a:lvl4pPr>
            <a:lvl5pPr algn="l">
              <a:defRPr sz="1275" b="1" i="0">
                <a:solidFill>
                  <a:srgbClr val="167C80"/>
                </a:solidFill>
                <a:latin typeface="Nimbus Sans"/>
                <a:ea typeface="Nimbus Sans"/>
                <a:cs typeface="Nimbus Sans"/>
              </a:defRPr>
            </a:lvl5pPr>
            <a:lvl6pPr algn="l">
              <a:defRPr sz="1275" b="1" i="0">
                <a:solidFill>
                  <a:srgbClr val="167C80"/>
                </a:solidFill>
                <a:latin typeface="Nimbus Sans"/>
                <a:ea typeface="Nimbus Sans"/>
                <a:cs typeface="Nimbus Sans"/>
              </a:defRPr>
            </a:lvl6pPr>
            <a:lvl7pPr algn="l">
              <a:defRPr sz="1275" b="1" i="0">
                <a:solidFill>
                  <a:srgbClr val="167C80"/>
                </a:solidFill>
                <a:latin typeface="Nimbus Sans"/>
                <a:ea typeface="Nimbus Sans"/>
                <a:cs typeface="Nimbus Sans"/>
              </a:defRPr>
            </a:lvl7pPr>
            <a:lvl8pPr algn="l">
              <a:defRPr sz="1275" b="1" i="0">
                <a:solidFill>
                  <a:srgbClr val="167C80"/>
                </a:solidFill>
                <a:latin typeface="Nimbus Sans"/>
                <a:ea typeface="Nimbus Sans"/>
                <a:cs typeface="Nimbus Sans"/>
              </a:defRPr>
            </a:lvl8pPr>
            <a:lvl9pPr algn="l">
              <a:defRPr sz="1275" b="1" i="0">
                <a:solidFill>
                  <a:srgbClr val="167C80"/>
                </a:solidFill>
                <a:latin typeface="Nimbus Sans"/>
                <a:ea typeface="Nimbus Sans"/>
                <a:cs typeface="Nimbus Sans"/>
              </a:defRPr>
            </a:lvl9pPr>
          </a:lstStyle>
          <a:p xmlns:a="http://schemas.openxmlformats.org/drawingml/2006/main">
            <a:pPr algn="l">
              <a:defRPr sz="1275" b="1" i="0">
                <a:solidFill>
                  <a:srgbClr val="167C80"/>
                </a:solidFill>
                <a:latin typeface="Nimbus Sans"/>
                <a:ea typeface="Nimbus Sans"/>
                <a:cs typeface="Nimbus Sans"/>
              </a:defRPr>
            </a:pPr>
            <a:r>
              <a:rPr sz="1275" b="1" i="0">
                <a:solidFill>
                  <a:srgbClr val="167C80"/>
                </a:solidFill>
                <a:latin typeface="Nimbus Sans"/>
                <a:ea typeface="Nimbus Sans"/>
                <a:cs typeface="Nimbus Sans"/>
              </a:rPr>
              <a:t>73 scored live runs</a:t>
            </a:r>
          </a:p>
        </p:txBody>
      </p:sp>
      <p:sp>
        <p:nvSpPr>
          <p:cNvPr id="15" name="">
            <a:extLst xmlns:a="http://schemas.openxmlformats.org/drawingml/2006/main">
              <a:ext uri="{FF2B5EF4-FFF2-40B4-BE49-F238E27FC236}">
                <a16:creationId xmlns:a16="http://schemas.microsoft.com/office/drawing/2014/main" id="{C9474E72-26DD-46E3-8C50-9DEFCE50011E}"/>
              </a:ext>
            </a:extLst>
          </p:cNvPr>
          <p:cNvSpPr>
            <a:spLocks xmlns:a="http://schemas.openxmlformats.org/drawingml/2006/main" noGrp="1"/>
          </p:cNvSpPr>
          <p:nvPr/>
        </p:nvSpPr>
        <p:spPr>
          <a:xfrm xmlns:a="http://schemas.openxmlformats.org/drawingml/2006/main">
            <a:off x="6038850" y="2438400"/>
            <a:ext cx="53911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Five active AI features reviewed across grounding, constraints, safety and clarity</a:t>
            </a:r>
          </a:p>
        </p:txBody>
      </p:sp>
      <p:sp>
        <p:nvSpPr>
          <p:cNvPr id="16" name="">
            <a:extLst xmlns:a="http://schemas.openxmlformats.org/drawingml/2006/main">
              <a:ext uri="{FF2B5EF4-FFF2-40B4-BE49-F238E27FC236}">
                <a16:creationId xmlns:a16="http://schemas.microsoft.com/office/drawing/2014/main" id="{2743C7DC-8458-464A-9E0C-D1FBBAF00689}"/>
              </a:ext>
            </a:extLst>
          </p:cNvPr>
          <p:cNvSpPr>
            <a:spLocks xmlns:a="http://schemas.openxmlformats.org/drawingml/2006/main" noGrp="1"/>
          </p:cNvSpPr>
          <p:nvPr/>
        </p:nvSpPr>
        <p:spPr>
          <a:xfrm xmlns:a="http://schemas.openxmlformats.org/drawingml/2006/main">
            <a:off x="1428750" y="3143250"/>
            <a:ext cx="1000125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17" name="">
            <a:extLst xmlns:a="http://schemas.openxmlformats.org/drawingml/2006/main">
              <a:ext uri="{FF2B5EF4-FFF2-40B4-BE49-F238E27FC236}">
                <a16:creationId xmlns:a16="http://schemas.microsoft.com/office/drawing/2014/main" id="{B1F4E422-90A9-4A69-98DA-6D7B374387D5}"/>
              </a:ext>
            </a:extLst>
          </p:cNvPr>
          <p:cNvSpPr>
            <a:spLocks xmlns:a="http://schemas.openxmlformats.org/drawingml/2006/main" noGrp="1"/>
          </p:cNvSpPr>
          <p:nvPr/>
        </p:nvSpPr>
        <p:spPr>
          <a:xfrm xmlns:a="http://schemas.openxmlformats.org/drawingml/2006/main">
            <a:off x="552450" y="3295650"/>
            <a:ext cx="609600" cy="6096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18" name="">
            <a:extLst xmlns:a="http://schemas.openxmlformats.org/drawingml/2006/main">
              <a:ext uri="{FF2B5EF4-FFF2-40B4-BE49-F238E27FC236}">
                <a16:creationId xmlns:a16="http://schemas.microsoft.com/office/drawing/2014/main" id="{3865D49E-1A3E-44A0-8422-47AB2D247E15}"/>
              </a:ext>
            </a:extLst>
          </p:cNvPr>
          <p:cNvSpPr>
            <a:spLocks xmlns:a="http://schemas.openxmlformats.org/drawingml/2006/main" noGrp="1"/>
          </p:cNvSpPr>
          <p:nvPr/>
        </p:nvSpPr>
        <p:spPr>
          <a:xfrm xmlns:a="http://schemas.openxmlformats.org/drawingml/2006/main">
            <a:off x="552450" y="3467100"/>
            <a:ext cx="6096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350" b="1" i="0">
                <a:solidFill>
                  <a:srgbClr val="FFFFFF"/>
                </a:solidFill>
                <a:latin typeface="Nimbus Sans"/>
                <a:ea typeface="Nimbus Sans"/>
                <a:cs typeface="Nimbus Sans"/>
              </a:defRPr>
            </a:defPPr>
            <a:lvl1pPr algn="ctr">
              <a:defRPr sz="1350" b="1" i="0">
                <a:solidFill>
                  <a:srgbClr val="FFFFFF"/>
                </a:solidFill>
                <a:latin typeface="Nimbus Sans"/>
                <a:ea typeface="Nimbus Sans"/>
                <a:cs typeface="Nimbus Sans"/>
              </a:defRPr>
            </a:lvl1pPr>
            <a:lvl2pPr algn="ctr">
              <a:defRPr sz="1350" b="1" i="0">
                <a:solidFill>
                  <a:srgbClr val="FFFFFF"/>
                </a:solidFill>
                <a:latin typeface="Nimbus Sans"/>
                <a:ea typeface="Nimbus Sans"/>
                <a:cs typeface="Nimbus Sans"/>
              </a:defRPr>
            </a:lvl2pPr>
            <a:lvl3pPr algn="ctr">
              <a:defRPr sz="1350" b="1" i="0">
                <a:solidFill>
                  <a:srgbClr val="FFFFFF"/>
                </a:solidFill>
                <a:latin typeface="Nimbus Sans"/>
                <a:ea typeface="Nimbus Sans"/>
                <a:cs typeface="Nimbus Sans"/>
              </a:defRPr>
            </a:lvl3pPr>
            <a:lvl4pPr algn="ctr">
              <a:defRPr sz="1350" b="1" i="0">
                <a:solidFill>
                  <a:srgbClr val="FFFFFF"/>
                </a:solidFill>
                <a:latin typeface="Nimbus Sans"/>
                <a:ea typeface="Nimbus Sans"/>
                <a:cs typeface="Nimbus Sans"/>
              </a:defRPr>
            </a:lvl4pPr>
            <a:lvl5pPr algn="ctr">
              <a:defRPr sz="1350" b="1" i="0">
                <a:solidFill>
                  <a:srgbClr val="FFFFFF"/>
                </a:solidFill>
                <a:latin typeface="Nimbus Sans"/>
                <a:ea typeface="Nimbus Sans"/>
                <a:cs typeface="Nimbus Sans"/>
              </a:defRPr>
            </a:lvl5pPr>
            <a:lvl6pPr algn="ctr">
              <a:defRPr sz="1350" b="1" i="0">
                <a:solidFill>
                  <a:srgbClr val="FFFFFF"/>
                </a:solidFill>
                <a:latin typeface="Nimbus Sans"/>
                <a:ea typeface="Nimbus Sans"/>
                <a:cs typeface="Nimbus Sans"/>
              </a:defRPr>
            </a:lvl6pPr>
            <a:lvl7pPr algn="ctr">
              <a:defRPr sz="1350" b="1" i="0">
                <a:solidFill>
                  <a:srgbClr val="FFFFFF"/>
                </a:solidFill>
                <a:latin typeface="Nimbus Sans"/>
                <a:ea typeface="Nimbus Sans"/>
                <a:cs typeface="Nimbus Sans"/>
              </a:defRPr>
            </a:lvl7pPr>
            <a:lvl8pPr algn="ctr">
              <a:defRPr sz="1350" b="1" i="0">
                <a:solidFill>
                  <a:srgbClr val="FFFFFF"/>
                </a:solidFill>
                <a:latin typeface="Nimbus Sans"/>
                <a:ea typeface="Nimbus Sans"/>
                <a:cs typeface="Nimbus Sans"/>
              </a:defRPr>
            </a:lvl8pPr>
            <a:lvl9pPr algn="ctr">
              <a:defRPr sz="1350" b="1" i="0">
                <a:solidFill>
                  <a:srgbClr val="FFFFFF"/>
                </a:solidFill>
                <a:latin typeface="Nimbus Sans"/>
                <a:ea typeface="Nimbus Sans"/>
                <a:cs typeface="Nimbus Sans"/>
              </a:defRPr>
            </a:lvl9pPr>
          </a:lstStyle>
          <a:p xmlns:a="http://schemas.openxmlformats.org/drawingml/2006/main">
            <a:pPr algn="ctr">
              <a:defRPr sz="1350" b="1" i="0">
                <a:solidFill>
                  <a:srgbClr val="FFFFFF"/>
                </a:solidFill>
                <a:latin typeface="Nimbus Sans"/>
                <a:ea typeface="Nimbus Sans"/>
                <a:cs typeface="Nimbus Sans"/>
              </a:defRPr>
            </a:pPr>
            <a:r>
              <a:rPr sz="1350" b="1" i="0">
                <a:solidFill>
                  <a:srgbClr val="FFFFFF"/>
                </a:solidFill>
                <a:latin typeface="Nimbus Sans"/>
                <a:ea typeface="Nimbus Sans"/>
                <a:cs typeface="Nimbus Sans"/>
              </a:rPr>
              <a:t>3</a:t>
            </a:r>
          </a:p>
        </p:txBody>
      </p:sp>
      <p:sp>
        <p:nvSpPr>
          <p:cNvPr id="19" name="">
            <a:extLst xmlns:a="http://schemas.openxmlformats.org/drawingml/2006/main">
              <a:ext uri="{FF2B5EF4-FFF2-40B4-BE49-F238E27FC236}">
                <a16:creationId xmlns:a16="http://schemas.microsoft.com/office/drawing/2014/main" id="{ADC84C80-A1BB-40B4-A65B-D67BC5AF3BFD}"/>
              </a:ext>
            </a:extLst>
          </p:cNvPr>
          <p:cNvSpPr>
            <a:spLocks xmlns:a="http://schemas.openxmlformats.org/drawingml/2006/main" noGrp="1"/>
          </p:cNvSpPr>
          <p:nvPr/>
        </p:nvSpPr>
        <p:spPr>
          <a:xfrm xmlns:a="http://schemas.openxmlformats.org/drawingml/2006/main">
            <a:off x="1428750" y="3333750"/>
            <a:ext cx="2000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Source fidelity</a:t>
            </a:r>
          </a:p>
        </p:txBody>
      </p:sp>
      <p:sp>
        <p:nvSpPr>
          <p:cNvPr id="20" name="">
            <a:extLst xmlns:a="http://schemas.openxmlformats.org/drawingml/2006/main">
              <a:ext uri="{FF2B5EF4-FFF2-40B4-BE49-F238E27FC236}">
                <a16:creationId xmlns:a16="http://schemas.microsoft.com/office/drawing/2014/main" id="{77EEA286-3334-4347-940E-490C15A1B74A}"/>
              </a:ext>
            </a:extLst>
          </p:cNvPr>
          <p:cNvSpPr>
            <a:spLocks xmlns:a="http://schemas.openxmlformats.org/drawingml/2006/main" noGrp="1"/>
          </p:cNvSpPr>
          <p:nvPr/>
        </p:nvSpPr>
        <p:spPr>
          <a:xfrm xmlns:a="http://schemas.openxmlformats.org/drawingml/2006/main">
            <a:off x="3619500" y="3333750"/>
            <a:ext cx="2190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1769AA"/>
                </a:solidFill>
                <a:latin typeface="Nimbus Sans"/>
                <a:ea typeface="Nimbus Sans"/>
                <a:cs typeface="Nimbus Sans"/>
              </a:defRPr>
            </a:defPPr>
            <a:lvl1pPr algn="l">
              <a:defRPr sz="1275" b="1" i="0">
                <a:solidFill>
                  <a:srgbClr val="1769AA"/>
                </a:solidFill>
                <a:latin typeface="Nimbus Sans"/>
                <a:ea typeface="Nimbus Sans"/>
                <a:cs typeface="Nimbus Sans"/>
              </a:defRPr>
            </a:lvl1pPr>
            <a:lvl2pPr algn="l">
              <a:defRPr sz="1275" b="1" i="0">
                <a:solidFill>
                  <a:srgbClr val="1769AA"/>
                </a:solidFill>
                <a:latin typeface="Nimbus Sans"/>
                <a:ea typeface="Nimbus Sans"/>
                <a:cs typeface="Nimbus Sans"/>
              </a:defRPr>
            </a:lvl2pPr>
            <a:lvl3pPr algn="l">
              <a:defRPr sz="1275" b="1" i="0">
                <a:solidFill>
                  <a:srgbClr val="1769AA"/>
                </a:solidFill>
                <a:latin typeface="Nimbus Sans"/>
                <a:ea typeface="Nimbus Sans"/>
                <a:cs typeface="Nimbus Sans"/>
              </a:defRPr>
            </a:lvl3pPr>
            <a:lvl4pPr algn="l">
              <a:defRPr sz="1275" b="1" i="0">
                <a:solidFill>
                  <a:srgbClr val="1769AA"/>
                </a:solidFill>
                <a:latin typeface="Nimbus Sans"/>
                <a:ea typeface="Nimbus Sans"/>
                <a:cs typeface="Nimbus Sans"/>
              </a:defRPr>
            </a:lvl4pPr>
            <a:lvl5pPr algn="l">
              <a:defRPr sz="1275" b="1" i="0">
                <a:solidFill>
                  <a:srgbClr val="1769AA"/>
                </a:solidFill>
                <a:latin typeface="Nimbus Sans"/>
                <a:ea typeface="Nimbus Sans"/>
                <a:cs typeface="Nimbus Sans"/>
              </a:defRPr>
            </a:lvl5pPr>
            <a:lvl6pPr algn="l">
              <a:defRPr sz="1275" b="1" i="0">
                <a:solidFill>
                  <a:srgbClr val="1769AA"/>
                </a:solidFill>
                <a:latin typeface="Nimbus Sans"/>
                <a:ea typeface="Nimbus Sans"/>
                <a:cs typeface="Nimbus Sans"/>
              </a:defRPr>
            </a:lvl6pPr>
            <a:lvl7pPr algn="l">
              <a:defRPr sz="1275" b="1" i="0">
                <a:solidFill>
                  <a:srgbClr val="1769AA"/>
                </a:solidFill>
                <a:latin typeface="Nimbus Sans"/>
                <a:ea typeface="Nimbus Sans"/>
                <a:cs typeface="Nimbus Sans"/>
              </a:defRPr>
            </a:lvl7pPr>
            <a:lvl8pPr algn="l">
              <a:defRPr sz="1275" b="1" i="0">
                <a:solidFill>
                  <a:srgbClr val="1769AA"/>
                </a:solidFill>
                <a:latin typeface="Nimbus Sans"/>
                <a:ea typeface="Nimbus Sans"/>
                <a:cs typeface="Nimbus Sans"/>
              </a:defRPr>
            </a:lvl8pPr>
            <a:lvl9pPr algn="l">
              <a:defRPr sz="1275" b="1" i="0">
                <a:solidFill>
                  <a:srgbClr val="1769AA"/>
                </a:solidFill>
                <a:latin typeface="Nimbus Sans"/>
                <a:ea typeface="Nimbus Sans"/>
                <a:cs typeface="Nimbus Sans"/>
              </a:defRPr>
            </a:lvl9pPr>
          </a:lstStyle>
          <a:p xmlns:a="http://schemas.openxmlformats.org/drawingml/2006/main">
            <a:pPr algn="l">
              <a:defRPr sz="1275" b="1" i="0">
                <a:solidFill>
                  <a:srgbClr val="1769AA"/>
                </a:solidFill>
                <a:latin typeface="Nimbus Sans"/>
                <a:ea typeface="Nimbus Sans"/>
                <a:cs typeface="Nimbus Sans"/>
              </a:defRPr>
            </a:pPr>
            <a:r>
              <a:rPr sz="1275" b="1" i="0">
                <a:solidFill>
                  <a:srgbClr val="1769AA"/>
                </a:solidFill>
                <a:latin typeface="Nimbus Sans"/>
                <a:ea typeface="Nimbus Sans"/>
                <a:cs typeface="Nimbus Sans"/>
              </a:rPr>
              <a:t>Manual and live query checks</a:t>
            </a:r>
          </a:p>
        </p:txBody>
      </p:sp>
      <p:sp>
        <p:nvSpPr>
          <p:cNvPr id="21" name="">
            <a:extLst xmlns:a="http://schemas.openxmlformats.org/drawingml/2006/main">
              <a:ext uri="{FF2B5EF4-FFF2-40B4-BE49-F238E27FC236}">
                <a16:creationId xmlns:a16="http://schemas.microsoft.com/office/drawing/2014/main" id="{2D6CF3BF-D4C9-48AD-9085-AA7F1F41E65D}"/>
              </a:ext>
            </a:extLst>
          </p:cNvPr>
          <p:cNvSpPr>
            <a:spLocks xmlns:a="http://schemas.openxmlformats.org/drawingml/2006/main" noGrp="1"/>
          </p:cNvSpPr>
          <p:nvPr/>
        </p:nvSpPr>
        <p:spPr>
          <a:xfrm xmlns:a="http://schemas.openxmlformats.org/drawingml/2006/main">
            <a:off x="6038850" y="3314700"/>
            <a:ext cx="53911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Returned records, locations and summaries cross checked against public source fields</a:t>
            </a:r>
          </a:p>
        </p:txBody>
      </p:sp>
      <p:sp>
        <p:nvSpPr>
          <p:cNvPr id="22" name="">
            <a:extLst xmlns:a="http://schemas.openxmlformats.org/drawingml/2006/main">
              <a:ext uri="{FF2B5EF4-FFF2-40B4-BE49-F238E27FC236}">
                <a16:creationId xmlns:a16="http://schemas.microsoft.com/office/drawing/2014/main" id="{13426ECB-844B-47FB-AB76-29CE6383BFF5}"/>
              </a:ext>
            </a:extLst>
          </p:cNvPr>
          <p:cNvSpPr>
            <a:spLocks xmlns:a="http://schemas.openxmlformats.org/drawingml/2006/main" noGrp="1"/>
          </p:cNvSpPr>
          <p:nvPr/>
        </p:nvSpPr>
        <p:spPr>
          <a:xfrm xmlns:a="http://schemas.openxmlformats.org/drawingml/2006/main">
            <a:off x="1428750" y="4019550"/>
            <a:ext cx="1000125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23" name="">
            <a:extLst xmlns:a="http://schemas.openxmlformats.org/drawingml/2006/main">
              <a:ext uri="{FF2B5EF4-FFF2-40B4-BE49-F238E27FC236}">
                <a16:creationId xmlns:a16="http://schemas.microsoft.com/office/drawing/2014/main" id="{927FBF84-7B00-47DC-B4D4-563E8FF14C7F}"/>
              </a:ext>
            </a:extLst>
          </p:cNvPr>
          <p:cNvSpPr>
            <a:spLocks xmlns:a="http://schemas.openxmlformats.org/drawingml/2006/main" noGrp="1"/>
          </p:cNvSpPr>
          <p:nvPr/>
        </p:nvSpPr>
        <p:spPr>
          <a:xfrm xmlns:a="http://schemas.openxmlformats.org/drawingml/2006/main">
            <a:off x="552450" y="4171950"/>
            <a:ext cx="609600" cy="609600"/>
          </a:xfrm>
          <a:prstGeom xmlns:a="http://schemas.openxmlformats.org/drawingml/2006/main" prst="ellipse">
            <a:avLst/>
          </a:prstGeom>
          <a:solidFill xmlns:a="http://schemas.openxmlformats.org/drawingml/2006/main">
            <a:srgbClr val="B4453C"/>
          </a:solidFill>
          <a:ln xmlns:a="http://schemas.openxmlformats.org/drawingml/2006/main" w="0">
            <a:solidFill>
              <a:srgbClr val="B4453C"/>
            </a:solidFill>
            <a:prstDash val="solid"/>
          </a:ln>
        </p:spPr>
      </p:sp>
      <p:sp>
        <p:nvSpPr>
          <p:cNvPr id="24" name="">
            <a:extLst xmlns:a="http://schemas.openxmlformats.org/drawingml/2006/main">
              <a:ext uri="{FF2B5EF4-FFF2-40B4-BE49-F238E27FC236}">
                <a16:creationId xmlns:a16="http://schemas.microsoft.com/office/drawing/2014/main" id="{9CFDD418-F63D-4E98-BE6D-3C9538B5AADE}"/>
              </a:ext>
            </a:extLst>
          </p:cNvPr>
          <p:cNvSpPr>
            <a:spLocks xmlns:a="http://schemas.openxmlformats.org/drawingml/2006/main" noGrp="1"/>
          </p:cNvSpPr>
          <p:nvPr/>
        </p:nvSpPr>
        <p:spPr>
          <a:xfrm xmlns:a="http://schemas.openxmlformats.org/drawingml/2006/main">
            <a:off x="552450" y="4343400"/>
            <a:ext cx="6096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350" b="1" i="0">
                <a:solidFill>
                  <a:srgbClr val="FFFFFF"/>
                </a:solidFill>
                <a:latin typeface="Nimbus Sans"/>
                <a:ea typeface="Nimbus Sans"/>
                <a:cs typeface="Nimbus Sans"/>
              </a:defRPr>
            </a:defPPr>
            <a:lvl1pPr algn="ctr">
              <a:defRPr sz="1350" b="1" i="0">
                <a:solidFill>
                  <a:srgbClr val="FFFFFF"/>
                </a:solidFill>
                <a:latin typeface="Nimbus Sans"/>
                <a:ea typeface="Nimbus Sans"/>
                <a:cs typeface="Nimbus Sans"/>
              </a:defRPr>
            </a:lvl1pPr>
            <a:lvl2pPr algn="ctr">
              <a:defRPr sz="1350" b="1" i="0">
                <a:solidFill>
                  <a:srgbClr val="FFFFFF"/>
                </a:solidFill>
                <a:latin typeface="Nimbus Sans"/>
                <a:ea typeface="Nimbus Sans"/>
                <a:cs typeface="Nimbus Sans"/>
              </a:defRPr>
            </a:lvl2pPr>
            <a:lvl3pPr algn="ctr">
              <a:defRPr sz="1350" b="1" i="0">
                <a:solidFill>
                  <a:srgbClr val="FFFFFF"/>
                </a:solidFill>
                <a:latin typeface="Nimbus Sans"/>
                <a:ea typeface="Nimbus Sans"/>
                <a:cs typeface="Nimbus Sans"/>
              </a:defRPr>
            </a:lvl3pPr>
            <a:lvl4pPr algn="ctr">
              <a:defRPr sz="1350" b="1" i="0">
                <a:solidFill>
                  <a:srgbClr val="FFFFFF"/>
                </a:solidFill>
                <a:latin typeface="Nimbus Sans"/>
                <a:ea typeface="Nimbus Sans"/>
                <a:cs typeface="Nimbus Sans"/>
              </a:defRPr>
            </a:lvl4pPr>
            <a:lvl5pPr algn="ctr">
              <a:defRPr sz="1350" b="1" i="0">
                <a:solidFill>
                  <a:srgbClr val="FFFFFF"/>
                </a:solidFill>
                <a:latin typeface="Nimbus Sans"/>
                <a:ea typeface="Nimbus Sans"/>
                <a:cs typeface="Nimbus Sans"/>
              </a:defRPr>
            </a:lvl5pPr>
            <a:lvl6pPr algn="ctr">
              <a:defRPr sz="1350" b="1" i="0">
                <a:solidFill>
                  <a:srgbClr val="FFFFFF"/>
                </a:solidFill>
                <a:latin typeface="Nimbus Sans"/>
                <a:ea typeface="Nimbus Sans"/>
                <a:cs typeface="Nimbus Sans"/>
              </a:defRPr>
            </a:lvl6pPr>
            <a:lvl7pPr algn="ctr">
              <a:defRPr sz="1350" b="1" i="0">
                <a:solidFill>
                  <a:srgbClr val="FFFFFF"/>
                </a:solidFill>
                <a:latin typeface="Nimbus Sans"/>
                <a:ea typeface="Nimbus Sans"/>
                <a:cs typeface="Nimbus Sans"/>
              </a:defRPr>
            </a:lvl7pPr>
            <a:lvl8pPr algn="ctr">
              <a:defRPr sz="1350" b="1" i="0">
                <a:solidFill>
                  <a:srgbClr val="FFFFFF"/>
                </a:solidFill>
                <a:latin typeface="Nimbus Sans"/>
                <a:ea typeface="Nimbus Sans"/>
                <a:cs typeface="Nimbus Sans"/>
              </a:defRPr>
            </a:lvl8pPr>
            <a:lvl9pPr algn="ctr">
              <a:defRPr sz="1350" b="1" i="0">
                <a:solidFill>
                  <a:srgbClr val="FFFFFF"/>
                </a:solidFill>
                <a:latin typeface="Nimbus Sans"/>
                <a:ea typeface="Nimbus Sans"/>
                <a:cs typeface="Nimbus Sans"/>
              </a:defRPr>
            </a:lvl9pPr>
          </a:lstStyle>
          <a:p xmlns:a="http://schemas.openxmlformats.org/drawingml/2006/main">
            <a:pPr algn="ctr">
              <a:defRPr sz="1350" b="1" i="0">
                <a:solidFill>
                  <a:srgbClr val="FFFFFF"/>
                </a:solidFill>
                <a:latin typeface="Nimbus Sans"/>
                <a:ea typeface="Nimbus Sans"/>
                <a:cs typeface="Nimbus Sans"/>
              </a:defRPr>
            </a:pPr>
            <a:r>
              <a:rPr sz="1350" b="1" i="0">
                <a:solidFill>
                  <a:srgbClr val="FFFFFF"/>
                </a:solidFill>
                <a:latin typeface="Nimbus Sans"/>
                <a:ea typeface="Nimbus Sans"/>
                <a:cs typeface="Nimbus Sans"/>
              </a:rPr>
              <a:t>4</a:t>
            </a:r>
          </a:p>
        </p:txBody>
      </p:sp>
      <p:sp>
        <p:nvSpPr>
          <p:cNvPr id="25" name="">
            <a:extLst xmlns:a="http://schemas.openxmlformats.org/drawingml/2006/main">
              <a:ext uri="{FF2B5EF4-FFF2-40B4-BE49-F238E27FC236}">
                <a16:creationId xmlns:a16="http://schemas.microsoft.com/office/drawing/2014/main" id="{11502825-73E1-4C9C-9069-570DB87228FD}"/>
              </a:ext>
            </a:extLst>
          </p:cNvPr>
          <p:cNvSpPr>
            <a:spLocks xmlns:a="http://schemas.openxmlformats.org/drawingml/2006/main" noGrp="1"/>
          </p:cNvSpPr>
          <p:nvPr/>
        </p:nvSpPr>
        <p:spPr>
          <a:xfrm xmlns:a="http://schemas.openxmlformats.org/drawingml/2006/main">
            <a:off x="1428750" y="4210050"/>
            <a:ext cx="2000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Usability</a:t>
            </a:r>
          </a:p>
        </p:txBody>
      </p:sp>
      <p:sp>
        <p:nvSpPr>
          <p:cNvPr id="26" name="">
            <a:extLst xmlns:a="http://schemas.openxmlformats.org/drawingml/2006/main">
              <a:ext uri="{FF2B5EF4-FFF2-40B4-BE49-F238E27FC236}">
                <a16:creationId xmlns:a16="http://schemas.microsoft.com/office/drawing/2014/main" id="{C00B6B4D-B4EA-4B6C-A40D-BE644293971A}"/>
              </a:ext>
            </a:extLst>
          </p:cNvPr>
          <p:cNvSpPr>
            <a:spLocks xmlns:a="http://schemas.openxmlformats.org/drawingml/2006/main" noGrp="1"/>
          </p:cNvSpPr>
          <p:nvPr/>
        </p:nvSpPr>
        <p:spPr>
          <a:xfrm xmlns:a="http://schemas.openxmlformats.org/drawingml/2006/main">
            <a:off x="3619500" y="4210050"/>
            <a:ext cx="2190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B4453C"/>
                </a:solidFill>
                <a:latin typeface="Nimbus Sans"/>
                <a:ea typeface="Nimbus Sans"/>
                <a:cs typeface="Nimbus Sans"/>
              </a:defRPr>
            </a:defPPr>
            <a:lvl1pPr algn="l">
              <a:defRPr sz="1275" b="1" i="0">
                <a:solidFill>
                  <a:srgbClr val="B4453C"/>
                </a:solidFill>
                <a:latin typeface="Nimbus Sans"/>
                <a:ea typeface="Nimbus Sans"/>
                <a:cs typeface="Nimbus Sans"/>
              </a:defRPr>
            </a:lvl1pPr>
            <a:lvl2pPr algn="l">
              <a:defRPr sz="1275" b="1" i="0">
                <a:solidFill>
                  <a:srgbClr val="B4453C"/>
                </a:solidFill>
                <a:latin typeface="Nimbus Sans"/>
                <a:ea typeface="Nimbus Sans"/>
                <a:cs typeface="Nimbus Sans"/>
              </a:defRPr>
            </a:lvl2pPr>
            <a:lvl3pPr algn="l">
              <a:defRPr sz="1275" b="1" i="0">
                <a:solidFill>
                  <a:srgbClr val="B4453C"/>
                </a:solidFill>
                <a:latin typeface="Nimbus Sans"/>
                <a:ea typeface="Nimbus Sans"/>
                <a:cs typeface="Nimbus Sans"/>
              </a:defRPr>
            </a:lvl3pPr>
            <a:lvl4pPr algn="l">
              <a:defRPr sz="1275" b="1" i="0">
                <a:solidFill>
                  <a:srgbClr val="B4453C"/>
                </a:solidFill>
                <a:latin typeface="Nimbus Sans"/>
                <a:ea typeface="Nimbus Sans"/>
                <a:cs typeface="Nimbus Sans"/>
              </a:defRPr>
            </a:lvl4pPr>
            <a:lvl5pPr algn="l">
              <a:defRPr sz="1275" b="1" i="0">
                <a:solidFill>
                  <a:srgbClr val="B4453C"/>
                </a:solidFill>
                <a:latin typeface="Nimbus Sans"/>
                <a:ea typeface="Nimbus Sans"/>
                <a:cs typeface="Nimbus Sans"/>
              </a:defRPr>
            </a:lvl5pPr>
            <a:lvl6pPr algn="l">
              <a:defRPr sz="1275" b="1" i="0">
                <a:solidFill>
                  <a:srgbClr val="B4453C"/>
                </a:solidFill>
                <a:latin typeface="Nimbus Sans"/>
                <a:ea typeface="Nimbus Sans"/>
                <a:cs typeface="Nimbus Sans"/>
              </a:defRPr>
            </a:lvl6pPr>
            <a:lvl7pPr algn="l">
              <a:defRPr sz="1275" b="1" i="0">
                <a:solidFill>
                  <a:srgbClr val="B4453C"/>
                </a:solidFill>
                <a:latin typeface="Nimbus Sans"/>
                <a:ea typeface="Nimbus Sans"/>
                <a:cs typeface="Nimbus Sans"/>
              </a:defRPr>
            </a:lvl7pPr>
            <a:lvl8pPr algn="l">
              <a:defRPr sz="1275" b="1" i="0">
                <a:solidFill>
                  <a:srgbClr val="B4453C"/>
                </a:solidFill>
                <a:latin typeface="Nimbus Sans"/>
                <a:ea typeface="Nimbus Sans"/>
                <a:cs typeface="Nimbus Sans"/>
              </a:defRPr>
            </a:lvl8pPr>
            <a:lvl9pPr algn="l">
              <a:defRPr sz="1275" b="1" i="0">
                <a:solidFill>
                  <a:srgbClr val="B4453C"/>
                </a:solidFill>
                <a:latin typeface="Nimbus Sans"/>
                <a:ea typeface="Nimbus Sans"/>
                <a:cs typeface="Nimbus Sans"/>
              </a:defRPr>
            </a:lvl9pPr>
          </a:lstStyle>
          <a:p xmlns:a="http://schemas.openxmlformats.org/drawingml/2006/main">
            <a:pPr algn="l">
              <a:defRPr sz="1275" b="1" i="0">
                <a:solidFill>
                  <a:srgbClr val="B4453C"/>
                </a:solidFill>
                <a:latin typeface="Nimbus Sans"/>
                <a:ea typeface="Nimbus Sans"/>
                <a:cs typeface="Nimbus Sans"/>
              </a:defRPr>
            </a:pPr>
            <a:r>
              <a:rPr sz="1275" b="1" i="0">
                <a:solidFill>
                  <a:srgbClr val="B4453C"/>
                </a:solidFill>
                <a:latin typeface="Nimbus Sans"/>
                <a:ea typeface="Nimbus Sans"/>
                <a:cs typeface="Nimbus Sans"/>
              </a:rPr>
              <a:t>No external study yet</a:t>
            </a:r>
          </a:p>
        </p:txBody>
      </p:sp>
      <p:sp>
        <p:nvSpPr>
          <p:cNvPr id="27" name="">
            <a:extLst xmlns:a="http://schemas.openxmlformats.org/drawingml/2006/main">
              <a:ext uri="{FF2B5EF4-FFF2-40B4-BE49-F238E27FC236}">
                <a16:creationId xmlns:a16="http://schemas.microsoft.com/office/drawing/2014/main" id="{EBE5F96E-32C3-43BD-AB59-EC6A5391426E}"/>
              </a:ext>
            </a:extLst>
          </p:cNvPr>
          <p:cNvSpPr>
            <a:spLocks xmlns:a="http://schemas.openxmlformats.org/drawingml/2006/main" noGrp="1"/>
          </p:cNvSpPr>
          <p:nvPr/>
        </p:nvSpPr>
        <p:spPr>
          <a:xfrm xmlns:a="http://schemas.openxmlformats.org/drawingml/2006/main">
            <a:off x="6038850" y="4191000"/>
            <a:ext cx="53911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No measured task completion, comprehension, time or repeated use</a:t>
            </a:r>
          </a:p>
        </p:txBody>
      </p:sp>
      <p:sp>
        <p:nvSpPr>
          <p:cNvPr id="28" name="">
            <a:extLst xmlns:a="http://schemas.openxmlformats.org/drawingml/2006/main">
              <a:ext uri="{FF2B5EF4-FFF2-40B4-BE49-F238E27FC236}">
                <a16:creationId xmlns:a16="http://schemas.microsoft.com/office/drawing/2014/main" id="{3FD084AC-B5D8-4CA9-9BAE-B4ECA5BE1453}"/>
              </a:ext>
            </a:extLst>
          </p:cNvPr>
          <p:cNvSpPr>
            <a:spLocks xmlns:a="http://schemas.openxmlformats.org/drawingml/2006/main" noGrp="1"/>
          </p:cNvSpPr>
          <p:nvPr/>
        </p:nvSpPr>
        <p:spPr>
          <a:xfrm xmlns:a="http://schemas.openxmlformats.org/drawingml/2006/main">
            <a:off x="1428750" y="4895850"/>
            <a:ext cx="1000125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29" name="">
            <a:extLst xmlns:a="http://schemas.openxmlformats.org/drawingml/2006/main">
              <a:ext uri="{FF2B5EF4-FFF2-40B4-BE49-F238E27FC236}">
                <a16:creationId xmlns:a16="http://schemas.microsoft.com/office/drawing/2014/main" id="{96F3C9CC-478A-47FA-BFCB-76FA005E7571}"/>
              </a:ext>
            </a:extLst>
          </p:cNvPr>
          <p:cNvSpPr>
            <a:spLocks xmlns:a="http://schemas.openxmlformats.org/drawingml/2006/main" noGrp="1"/>
          </p:cNvSpPr>
          <p:nvPr/>
        </p:nvSpPr>
        <p:spPr>
          <a:xfrm xmlns:a="http://schemas.openxmlformats.org/drawingml/2006/main">
            <a:off x="552450" y="5048250"/>
            <a:ext cx="609600" cy="609600"/>
          </a:xfrm>
          <a:prstGeom xmlns:a="http://schemas.openxmlformats.org/drawingml/2006/main" prst="ellipse">
            <a:avLst/>
          </a:prstGeom>
          <a:solidFill xmlns:a="http://schemas.openxmlformats.org/drawingml/2006/main">
            <a:srgbClr val="B4453C"/>
          </a:solidFill>
          <a:ln xmlns:a="http://schemas.openxmlformats.org/drawingml/2006/main" w="0">
            <a:solidFill>
              <a:srgbClr val="B4453C"/>
            </a:solidFill>
            <a:prstDash val="solid"/>
          </a:ln>
        </p:spPr>
      </p:sp>
      <p:sp>
        <p:nvSpPr>
          <p:cNvPr id="30" name="">
            <a:extLst xmlns:a="http://schemas.openxmlformats.org/drawingml/2006/main">
              <a:ext uri="{FF2B5EF4-FFF2-40B4-BE49-F238E27FC236}">
                <a16:creationId xmlns:a16="http://schemas.microsoft.com/office/drawing/2014/main" id="{99A24036-A7FD-4BFF-B602-70C3CF374F71}"/>
              </a:ext>
            </a:extLst>
          </p:cNvPr>
          <p:cNvSpPr>
            <a:spLocks xmlns:a="http://schemas.openxmlformats.org/drawingml/2006/main" noGrp="1"/>
          </p:cNvSpPr>
          <p:nvPr/>
        </p:nvSpPr>
        <p:spPr>
          <a:xfrm xmlns:a="http://schemas.openxmlformats.org/drawingml/2006/main">
            <a:off x="552450" y="5219700"/>
            <a:ext cx="6096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350" b="1" i="0">
                <a:solidFill>
                  <a:srgbClr val="FFFFFF"/>
                </a:solidFill>
                <a:latin typeface="Nimbus Sans"/>
                <a:ea typeface="Nimbus Sans"/>
                <a:cs typeface="Nimbus Sans"/>
              </a:defRPr>
            </a:defPPr>
            <a:lvl1pPr algn="ctr">
              <a:defRPr sz="1350" b="1" i="0">
                <a:solidFill>
                  <a:srgbClr val="FFFFFF"/>
                </a:solidFill>
                <a:latin typeface="Nimbus Sans"/>
                <a:ea typeface="Nimbus Sans"/>
                <a:cs typeface="Nimbus Sans"/>
              </a:defRPr>
            </a:lvl1pPr>
            <a:lvl2pPr algn="ctr">
              <a:defRPr sz="1350" b="1" i="0">
                <a:solidFill>
                  <a:srgbClr val="FFFFFF"/>
                </a:solidFill>
                <a:latin typeface="Nimbus Sans"/>
                <a:ea typeface="Nimbus Sans"/>
                <a:cs typeface="Nimbus Sans"/>
              </a:defRPr>
            </a:lvl2pPr>
            <a:lvl3pPr algn="ctr">
              <a:defRPr sz="1350" b="1" i="0">
                <a:solidFill>
                  <a:srgbClr val="FFFFFF"/>
                </a:solidFill>
                <a:latin typeface="Nimbus Sans"/>
                <a:ea typeface="Nimbus Sans"/>
                <a:cs typeface="Nimbus Sans"/>
              </a:defRPr>
            </a:lvl3pPr>
            <a:lvl4pPr algn="ctr">
              <a:defRPr sz="1350" b="1" i="0">
                <a:solidFill>
                  <a:srgbClr val="FFFFFF"/>
                </a:solidFill>
                <a:latin typeface="Nimbus Sans"/>
                <a:ea typeface="Nimbus Sans"/>
                <a:cs typeface="Nimbus Sans"/>
              </a:defRPr>
            </a:lvl4pPr>
            <a:lvl5pPr algn="ctr">
              <a:defRPr sz="1350" b="1" i="0">
                <a:solidFill>
                  <a:srgbClr val="FFFFFF"/>
                </a:solidFill>
                <a:latin typeface="Nimbus Sans"/>
                <a:ea typeface="Nimbus Sans"/>
                <a:cs typeface="Nimbus Sans"/>
              </a:defRPr>
            </a:lvl5pPr>
            <a:lvl6pPr algn="ctr">
              <a:defRPr sz="1350" b="1" i="0">
                <a:solidFill>
                  <a:srgbClr val="FFFFFF"/>
                </a:solidFill>
                <a:latin typeface="Nimbus Sans"/>
                <a:ea typeface="Nimbus Sans"/>
                <a:cs typeface="Nimbus Sans"/>
              </a:defRPr>
            </a:lvl6pPr>
            <a:lvl7pPr algn="ctr">
              <a:defRPr sz="1350" b="1" i="0">
                <a:solidFill>
                  <a:srgbClr val="FFFFFF"/>
                </a:solidFill>
                <a:latin typeface="Nimbus Sans"/>
                <a:ea typeface="Nimbus Sans"/>
                <a:cs typeface="Nimbus Sans"/>
              </a:defRPr>
            </a:lvl7pPr>
            <a:lvl8pPr algn="ctr">
              <a:defRPr sz="1350" b="1" i="0">
                <a:solidFill>
                  <a:srgbClr val="FFFFFF"/>
                </a:solidFill>
                <a:latin typeface="Nimbus Sans"/>
                <a:ea typeface="Nimbus Sans"/>
                <a:cs typeface="Nimbus Sans"/>
              </a:defRPr>
            </a:lvl8pPr>
            <a:lvl9pPr algn="ctr">
              <a:defRPr sz="1350" b="1" i="0">
                <a:solidFill>
                  <a:srgbClr val="FFFFFF"/>
                </a:solidFill>
                <a:latin typeface="Nimbus Sans"/>
                <a:ea typeface="Nimbus Sans"/>
                <a:cs typeface="Nimbus Sans"/>
              </a:defRPr>
            </a:lvl9pPr>
          </a:lstStyle>
          <a:p xmlns:a="http://schemas.openxmlformats.org/drawingml/2006/main">
            <a:pPr algn="ctr">
              <a:defRPr sz="1350" b="1" i="0">
                <a:solidFill>
                  <a:srgbClr val="FFFFFF"/>
                </a:solidFill>
                <a:latin typeface="Nimbus Sans"/>
                <a:ea typeface="Nimbus Sans"/>
                <a:cs typeface="Nimbus Sans"/>
              </a:defRPr>
            </a:pPr>
            <a:r>
              <a:rPr sz="1350" b="1" i="0">
                <a:solidFill>
                  <a:srgbClr val="FFFFFF"/>
                </a:solidFill>
                <a:latin typeface="Nimbus Sans"/>
                <a:ea typeface="Nimbus Sans"/>
                <a:cs typeface="Nimbus Sans"/>
              </a:rPr>
              <a:t>5</a:t>
            </a:r>
          </a:p>
        </p:txBody>
      </p:sp>
      <p:sp>
        <p:nvSpPr>
          <p:cNvPr id="31" name="">
            <a:extLst xmlns:a="http://schemas.openxmlformats.org/drawingml/2006/main">
              <a:ext uri="{FF2B5EF4-FFF2-40B4-BE49-F238E27FC236}">
                <a16:creationId xmlns:a16="http://schemas.microsoft.com/office/drawing/2014/main" id="{3245FD04-4B58-4225-9109-A83A011BB46F}"/>
              </a:ext>
            </a:extLst>
          </p:cNvPr>
          <p:cNvSpPr>
            <a:spLocks xmlns:a="http://schemas.openxmlformats.org/drawingml/2006/main" noGrp="1"/>
          </p:cNvSpPr>
          <p:nvPr/>
        </p:nvSpPr>
        <p:spPr>
          <a:xfrm xmlns:a="http://schemas.openxmlformats.org/drawingml/2006/main">
            <a:off x="1428750" y="5086350"/>
            <a:ext cx="2000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Commercial proof</a:t>
            </a:r>
          </a:p>
        </p:txBody>
      </p:sp>
      <p:sp>
        <p:nvSpPr>
          <p:cNvPr id="32" name="">
            <a:extLst xmlns:a="http://schemas.openxmlformats.org/drawingml/2006/main">
              <a:ext uri="{FF2B5EF4-FFF2-40B4-BE49-F238E27FC236}">
                <a16:creationId xmlns:a16="http://schemas.microsoft.com/office/drawing/2014/main" id="{795B3509-0B87-417A-A661-5E6660BA6E3A}"/>
              </a:ext>
            </a:extLst>
          </p:cNvPr>
          <p:cNvSpPr>
            <a:spLocks xmlns:a="http://schemas.openxmlformats.org/drawingml/2006/main" noGrp="1"/>
          </p:cNvSpPr>
          <p:nvPr/>
        </p:nvSpPr>
        <p:spPr>
          <a:xfrm xmlns:a="http://schemas.openxmlformats.org/drawingml/2006/main">
            <a:off x="3619500" y="5086350"/>
            <a:ext cx="2190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B4453C"/>
                </a:solidFill>
                <a:latin typeface="Nimbus Sans"/>
                <a:ea typeface="Nimbus Sans"/>
                <a:cs typeface="Nimbus Sans"/>
              </a:defRPr>
            </a:defPPr>
            <a:lvl1pPr algn="l">
              <a:defRPr sz="1275" b="1" i="0">
                <a:solidFill>
                  <a:srgbClr val="B4453C"/>
                </a:solidFill>
                <a:latin typeface="Nimbus Sans"/>
                <a:ea typeface="Nimbus Sans"/>
                <a:cs typeface="Nimbus Sans"/>
              </a:defRPr>
            </a:lvl1pPr>
            <a:lvl2pPr algn="l">
              <a:defRPr sz="1275" b="1" i="0">
                <a:solidFill>
                  <a:srgbClr val="B4453C"/>
                </a:solidFill>
                <a:latin typeface="Nimbus Sans"/>
                <a:ea typeface="Nimbus Sans"/>
                <a:cs typeface="Nimbus Sans"/>
              </a:defRPr>
            </a:lvl2pPr>
            <a:lvl3pPr algn="l">
              <a:defRPr sz="1275" b="1" i="0">
                <a:solidFill>
                  <a:srgbClr val="B4453C"/>
                </a:solidFill>
                <a:latin typeface="Nimbus Sans"/>
                <a:ea typeface="Nimbus Sans"/>
                <a:cs typeface="Nimbus Sans"/>
              </a:defRPr>
            </a:lvl3pPr>
            <a:lvl4pPr algn="l">
              <a:defRPr sz="1275" b="1" i="0">
                <a:solidFill>
                  <a:srgbClr val="B4453C"/>
                </a:solidFill>
                <a:latin typeface="Nimbus Sans"/>
                <a:ea typeface="Nimbus Sans"/>
                <a:cs typeface="Nimbus Sans"/>
              </a:defRPr>
            </a:lvl4pPr>
            <a:lvl5pPr algn="l">
              <a:defRPr sz="1275" b="1" i="0">
                <a:solidFill>
                  <a:srgbClr val="B4453C"/>
                </a:solidFill>
                <a:latin typeface="Nimbus Sans"/>
                <a:ea typeface="Nimbus Sans"/>
                <a:cs typeface="Nimbus Sans"/>
              </a:defRPr>
            </a:lvl5pPr>
            <a:lvl6pPr algn="l">
              <a:defRPr sz="1275" b="1" i="0">
                <a:solidFill>
                  <a:srgbClr val="B4453C"/>
                </a:solidFill>
                <a:latin typeface="Nimbus Sans"/>
                <a:ea typeface="Nimbus Sans"/>
                <a:cs typeface="Nimbus Sans"/>
              </a:defRPr>
            </a:lvl6pPr>
            <a:lvl7pPr algn="l">
              <a:defRPr sz="1275" b="1" i="0">
                <a:solidFill>
                  <a:srgbClr val="B4453C"/>
                </a:solidFill>
                <a:latin typeface="Nimbus Sans"/>
                <a:ea typeface="Nimbus Sans"/>
                <a:cs typeface="Nimbus Sans"/>
              </a:defRPr>
            </a:lvl7pPr>
            <a:lvl8pPr algn="l">
              <a:defRPr sz="1275" b="1" i="0">
                <a:solidFill>
                  <a:srgbClr val="B4453C"/>
                </a:solidFill>
                <a:latin typeface="Nimbus Sans"/>
                <a:ea typeface="Nimbus Sans"/>
                <a:cs typeface="Nimbus Sans"/>
              </a:defRPr>
            </a:lvl8pPr>
            <a:lvl9pPr algn="l">
              <a:defRPr sz="1275" b="1" i="0">
                <a:solidFill>
                  <a:srgbClr val="B4453C"/>
                </a:solidFill>
                <a:latin typeface="Nimbus Sans"/>
                <a:ea typeface="Nimbus Sans"/>
                <a:cs typeface="Nimbus Sans"/>
              </a:defRPr>
            </a:lvl9pPr>
          </a:lstStyle>
          <a:p xmlns:a="http://schemas.openxmlformats.org/drawingml/2006/main">
            <a:pPr algn="l">
              <a:defRPr sz="1275" b="1" i="0">
                <a:solidFill>
                  <a:srgbClr val="B4453C"/>
                </a:solidFill>
                <a:latin typeface="Nimbus Sans"/>
                <a:ea typeface="Nimbus Sans"/>
                <a:cs typeface="Nimbus Sans"/>
              </a:defRPr>
            </a:pPr>
            <a:r>
              <a:rPr sz="1275" b="1" i="0">
                <a:solidFill>
                  <a:srgbClr val="B4453C"/>
                </a:solidFill>
                <a:latin typeface="Nimbus Sans"/>
                <a:ea typeface="Nimbus Sans"/>
                <a:cs typeface="Nimbus Sans"/>
              </a:rPr>
              <a:t>No paid pilot yet</a:t>
            </a:r>
          </a:p>
        </p:txBody>
      </p:sp>
      <p:sp>
        <p:nvSpPr>
          <p:cNvPr id="33" name="">
            <a:extLst xmlns:a="http://schemas.openxmlformats.org/drawingml/2006/main">
              <a:ext uri="{FF2B5EF4-FFF2-40B4-BE49-F238E27FC236}">
                <a16:creationId xmlns:a16="http://schemas.microsoft.com/office/drawing/2014/main" id="{342CF576-279C-4566-944D-665F026B6DF6}"/>
              </a:ext>
            </a:extLst>
          </p:cNvPr>
          <p:cNvSpPr>
            <a:spLocks xmlns:a="http://schemas.openxmlformats.org/drawingml/2006/main" noGrp="1"/>
          </p:cNvSpPr>
          <p:nvPr/>
        </p:nvSpPr>
        <p:spPr>
          <a:xfrm xmlns:a="http://schemas.openxmlformats.org/drawingml/2006/main">
            <a:off x="6038850" y="5067300"/>
            <a:ext cx="53911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No validated buyer, procurement path or willingness to pay</a:t>
            </a:r>
          </a:p>
        </p:txBody>
      </p:sp>
      <p:sp>
        <p:nvSpPr>
          <p:cNvPr id="34" name="">
            <a:extLst xmlns:a="http://schemas.openxmlformats.org/drawingml/2006/main">
              <a:ext uri="{FF2B5EF4-FFF2-40B4-BE49-F238E27FC236}">
                <a16:creationId xmlns:a16="http://schemas.microsoft.com/office/drawing/2014/main" id="{BEA2AF26-8881-4002-92EC-8F8C5706C2BD}"/>
              </a:ext>
            </a:extLst>
          </p:cNvPr>
          <p:cNvSpPr>
            <a:spLocks xmlns:a="http://schemas.openxmlformats.org/drawingml/2006/main" noGrp="1"/>
          </p:cNvSpPr>
          <p:nvPr/>
        </p:nvSpPr>
        <p:spPr>
          <a:xfrm xmlns:a="http://schemas.openxmlformats.org/drawingml/2006/main">
            <a:off x="552450" y="5981700"/>
            <a:ext cx="11087100" cy="32385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35" name="">
            <a:extLst xmlns:a="http://schemas.openxmlformats.org/drawingml/2006/main">
              <a:ext uri="{FF2B5EF4-FFF2-40B4-BE49-F238E27FC236}">
                <a16:creationId xmlns:a16="http://schemas.microsoft.com/office/drawing/2014/main" id="{ACC157C4-DE7F-41E7-AC3D-CBC969FDAB11}"/>
              </a:ext>
            </a:extLst>
          </p:cNvPr>
          <p:cNvSpPr>
            <a:spLocks xmlns:a="http://schemas.openxmlformats.org/drawingml/2006/main" noGrp="1"/>
          </p:cNvSpPr>
          <p:nvPr/>
        </p:nvSpPr>
        <p:spPr>
          <a:xfrm xmlns:a="http://schemas.openxmlformats.org/drawingml/2006/main">
            <a:off x="704850" y="6067425"/>
            <a:ext cx="10782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1" i="0">
                <a:solidFill>
                  <a:srgbClr val="FFFFFF"/>
                </a:solidFill>
                <a:latin typeface="Nimbus Sans"/>
                <a:ea typeface="Nimbus Sans"/>
                <a:cs typeface="Nimbus Sans"/>
              </a:defRPr>
            </a:defPPr>
            <a:lvl1pPr algn="ctr">
              <a:defRPr sz="975" b="1" i="0">
                <a:solidFill>
                  <a:srgbClr val="FFFFFF"/>
                </a:solidFill>
                <a:latin typeface="Nimbus Sans"/>
                <a:ea typeface="Nimbus Sans"/>
                <a:cs typeface="Nimbus Sans"/>
              </a:defRPr>
            </a:lvl1pPr>
            <a:lvl2pPr algn="ctr">
              <a:defRPr sz="975" b="1" i="0">
                <a:solidFill>
                  <a:srgbClr val="FFFFFF"/>
                </a:solidFill>
                <a:latin typeface="Nimbus Sans"/>
                <a:ea typeface="Nimbus Sans"/>
                <a:cs typeface="Nimbus Sans"/>
              </a:defRPr>
            </a:lvl2pPr>
            <a:lvl3pPr algn="ctr">
              <a:defRPr sz="975" b="1" i="0">
                <a:solidFill>
                  <a:srgbClr val="FFFFFF"/>
                </a:solidFill>
                <a:latin typeface="Nimbus Sans"/>
                <a:ea typeface="Nimbus Sans"/>
                <a:cs typeface="Nimbus Sans"/>
              </a:defRPr>
            </a:lvl3pPr>
            <a:lvl4pPr algn="ctr">
              <a:defRPr sz="975" b="1" i="0">
                <a:solidFill>
                  <a:srgbClr val="FFFFFF"/>
                </a:solidFill>
                <a:latin typeface="Nimbus Sans"/>
                <a:ea typeface="Nimbus Sans"/>
                <a:cs typeface="Nimbus Sans"/>
              </a:defRPr>
            </a:lvl4pPr>
            <a:lvl5pPr algn="ctr">
              <a:defRPr sz="975" b="1" i="0">
                <a:solidFill>
                  <a:srgbClr val="FFFFFF"/>
                </a:solidFill>
                <a:latin typeface="Nimbus Sans"/>
                <a:ea typeface="Nimbus Sans"/>
                <a:cs typeface="Nimbus Sans"/>
              </a:defRPr>
            </a:lvl5pPr>
            <a:lvl6pPr algn="ctr">
              <a:defRPr sz="975" b="1" i="0">
                <a:solidFill>
                  <a:srgbClr val="FFFFFF"/>
                </a:solidFill>
                <a:latin typeface="Nimbus Sans"/>
                <a:ea typeface="Nimbus Sans"/>
                <a:cs typeface="Nimbus Sans"/>
              </a:defRPr>
            </a:lvl6pPr>
            <a:lvl7pPr algn="ctr">
              <a:defRPr sz="975" b="1" i="0">
                <a:solidFill>
                  <a:srgbClr val="FFFFFF"/>
                </a:solidFill>
                <a:latin typeface="Nimbus Sans"/>
                <a:ea typeface="Nimbus Sans"/>
                <a:cs typeface="Nimbus Sans"/>
              </a:defRPr>
            </a:lvl7pPr>
            <a:lvl8pPr algn="ctr">
              <a:defRPr sz="975" b="1" i="0">
                <a:solidFill>
                  <a:srgbClr val="FFFFFF"/>
                </a:solidFill>
                <a:latin typeface="Nimbus Sans"/>
                <a:ea typeface="Nimbus Sans"/>
                <a:cs typeface="Nimbus Sans"/>
              </a:defRPr>
            </a:lvl8pPr>
            <a:lvl9pPr algn="ctr">
              <a:defRPr sz="975" b="1" i="0">
                <a:solidFill>
                  <a:srgbClr val="FFFFFF"/>
                </a:solidFill>
                <a:latin typeface="Nimbus Sans"/>
                <a:ea typeface="Nimbus Sans"/>
                <a:cs typeface="Nimbus Sans"/>
              </a:defRPr>
            </a:lvl9pPr>
          </a:lstStyle>
          <a:p xmlns:a="http://schemas.openxmlformats.org/drawingml/2006/main">
            <a:pPr algn="ctr">
              <a:defRPr sz="975" b="1" i="0">
                <a:solidFill>
                  <a:srgbClr val="FFFFFF"/>
                </a:solidFill>
                <a:latin typeface="Nimbus Sans"/>
                <a:ea typeface="Nimbus Sans"/>
                <a:cs typeface="Nimbus Sans"/>
              </a:defRPr>
            </a:pPr>
            <a:r>
              <a:rPr sz="975" b="1" i="0">
                <a:solidFill>
                  <a:srgbClr val="FFFFFF"/>
                </a:solidFill>
                <a:latin typeface="Nimbus Sans"/>
                <a:ea typeface="Nimbus Sans"/>
                <a:cs typeface="Nimbus Sans"/>
              </a:rPr>
              <a:t>Interpretation: current evidence supports a public capability demo. It does not support a clinical outcome, market demand or production accuracy claim.</a:t>
            </a:r>
          </a:p>
        </p:txBody>
      </p:sp>
      <p:sp>
        <p:nvSpPr>
          <p:cNvPr id="36" name="">
            <a:extLst xmlns:a="http://schemas.openxmlformats.org/drawingml/2006/main">
              <a:ext uri="{FF2B5EF4-FFF2-40B4-BE49-F238E27FC236}">
                <a16:creationId xmlns:a16="http://schemas.microsoft.com/office/drawing/2014/main" id="{FB895C8E-F84E-45EE-952C-9D88A31F0404}"/>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37" name="">
            <a:extLst xmlns:a="http://schemas.openxmlformats.org/drawingml/2006/main">
              <a:ext uri="{FF2B5EF4-FFF2-40B4-BE49-F238E27FC236}">
                <a16:creationId xmlns:a16="http://schemas.microsoft.com/office/drawing/2014/main" id="{0E36EACC-2BF2-4FF3-B2EE-16386D6CCE6A}"/>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38" name="">
            <a:extLst xmlns:a="http://schemas.openxmlformats.org/drawingml/2006/main">
              <a:ext uri="{FF2B5EF4-FFF2-40B4-BE49-F238E27FC236}">
                <a16:creationId xmlns:a16="http://schemas.microsoft.com/office/drawing/2014/main" id="{116C65EF-B03F-42DF-991C-BA8EA341628B}"/>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Source: project roadmap, evaluation framework and test suite</a:t>
            </a:r>
          </a:p>
        </p:txBody>
      </p:sp>
    </p:spTree>
    <p:extLst>
      <p:ext uri="{BB962C8B-B14F-4D97-AF65-F5344CB8AC3E}">
        <p14:creationId xmlns:p14="http://schemas.microsoft.com/office/powerpoint/2010/main" val="8866299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32" name="">
            <a:extLst xmlns:a="http://schemas.openxmlformats.org/drawingml/2006/main">
              <a:ext uri="{FF2B5EF4-FFF2-40B4-BE49-F238E27FC236}">
                <a16:creationId xmlns:a16="http://schemas.microsoft.com/office/drawing/2014/main" id="{D82BE8E6-35B8-40E8-B1E3-4DE9A236D581}"/>
              </a:ext>
            </a:extLst>
          </p:cNvPr>
          <p:cNvCxnSpPr>
            <a:stCxn xmlns:a="http://schemas.openxmlformats.org/drawingml/2006/main" id="20" idx="3"/>
            <a:endCxn xmlns:a="http://schemas.openxmlformats.org/drawingml/2006/main" id="25" idx="1"/>
          </p:cNvCxnSpPr>
          <p:nvPr/>
        </p:nvCxnSpPr>
        <p:spPr>
          <a:xfrm xmlns:a="http://schemas.openxmlformats.org/drawingml/2006/main">
            <a:off x="8534400" y="4010025"/>
            <a:ext cx="476250" cy="0"/>
          </a:xfrm>
          <a:prstGeom xmlns:a="http://schemas.openxmlformats.org/drawingml/2006/main" prst="straightConnector1">
            <a:avLst/>
          </a:prstGeom>
          <a:ln xmlns:a="http://schemas.openxmlformats.org/drawingml/2006/main" w="15240">
            <a:solidFill>
              <a:srgbClr val="1769AA"/>
            </a:solidFill>
            <a:prstDash val="solid"/>
            <a:tailEnd type="arrow" w="med" len="med"/>
          </a:ln>
        </p:spPr>
      </p:cxnSp>
      <p:cxnSp>
        <p:nvCxnSpPr>
          <p:cNvPr id="31" name="">
            <a:extLst xmlns:a="http://schemas.openxmlformats.org/drawingml/2006/main">
              <a:ext uri="{FF2B5EF4-FFF2-40B4-BE49-F238E27FC236}">
                <a16:creationId xmlns:a16="http://schemas.microsoft.com/office/drawing/2014/main" id="{CFE1DD4F-485D-4DA2-A85C-226C17E24168}"/>
              </a:ext>
            </a:extLst>
          </p:cNvPr>
          <p:cNvCxnSpPr>
            <a:stCxn xmlns:a="http://schemas.openxmlformats.org/drawingml/2006/main" id="15" idx="3"/>
            <a:endCxn xmlns:a="http://schemas.openxmlformats.org/drawingml/2006/main" id="20" idx="1"/>
          </p:cNvCxnSpPr>
          <p:nvPr/>
        </p:nvCxnSpPr>
        <p:spPr>
          <a:xfrm xmlns:a="http://schemas.openxmlformats.org/drawingml/2006/main">
            <a:off x="5715000" y="4010025"/>
            <a:ext cx="476250" cy="0"/>
          </a:xfrm>
          <a:prstGeom xmlns:a="http://schemas.openxmlformats.org/drawingml/2006/main" prst="straightConnector1">
            <a:avLst/>
          </a:prstGeom>
          <a:ln xmlns:a="http://schemas.openxmlformats.org/drawingml/2006/main" w="15240">
            <a:solidFill>
              <a:srgbClr val="1769AA"/>
            </a:solidFill>
            <a:prstDash val="solid"/>
            <a:tailEnd type="arrow" w="med" len="med"/>
          </a:ln>
        </p:spPr>
      </p:cxnSp>
      <p:cxnSp>
        <p:nvCxnSpPr>
          <p:cNvPr id="30" name="">
            <a:extLst xmlns:a="http://schemas.openxmlformats.org/drawingml/2006/main">
              <a:ext uri="{FF2B5EF4-FFF2-40B4-BE49-F238E27FC236}">
                <a16:creationId xmlns:a16="http://schemas.microsoft.com/office/drawing/2014/main" id="{A08C499B-6F15-49B2-B7EA-BDC8A704AB21}"/>
              </a:ext>
            </a:extLst>
          </p:cNvPr>
          <p:cNvCxnSpPr>
            <a:stCxn xmlns:a="http://schemas.openxmlformats.org/drawingml/2006/main" id="10" idx="3"/>
            <a:endCxn xmlns:a="http://schemas.openxmlformats.org/drawingml/2006/main" id="15" idx="1"/>
          </p:cNvCxnSpPr>
          <p:nvPr/>
        </p:nvCxnSpPr>
        <p:spPr>
          <a:xfrm xmlns:a="http://schemas.openxmlformats.org/drawingml/2006/main">
            <a:off x="2895600" y="4010025"/>
            <a:ext cx="476250" cy="0"/>
          </a:xfrm>
          <a:prstGeom xmlns:a="http://schemas.openxmlformats.org/drawingml/2006/main" prst="straightConnector1">
            <a:avLst/>
          </a:prstGeom>
          <a:ln xmlns:a="http://schemas.openxmlformats.org/drawingml/2006/main" w="15240">
            <a:solidFill>
              <a:srgbClr val="1769AA"/>
            </a:solidFill>
            <a:prstDash val="solid"/>
            <a:tailEnd type="arrow" w="med" len="med"/>
          </a:ln>
        </p:spPr>
      </p:cxnSp>
      <p:sp>
        <p:nvSpPr>
          <p:cNvPr id="45" name="">
            <a:extLst xmlns:a="http://schemas.openxmlformats.org/drawingml/2006/main">
              <a:ext uri="{FF2B5EF4-FFF2-40B4-BE49-F238E27FC236}">
                <a16:creationId xmlns:a16="http://schemas.microsoft.com/office/drawing/2014/main" id="{56C36F30-04B5-4A3D-8496-CDA5FA090601}"/>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Proposed Medical Affairs pilot</a:t>
            </a:r>
          </a:p>
        </p:txBody>
      </p:sp>
      <p:sp>
        <p:nvSpPr>
          <p:cNvPr id="2" name="">
            <a:extLst xmlns:a="http://schemas.openxmlformats.org/drawingml/2006/main">
              <a:ext uri="{FF2B5EF4-FFF2-40B4-BE49-F238E27FC236}">
                <a16:creationId xmlns:a16="http://schemas.microsoft.com/office/drawing/2014/main" id="{EF0E70CC-131D-412C-B707-D61A5BCA984B}"/>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10</a:t>
            </a:r>
          </a:p>
        </p:txBody>
      </p:sp>
      <p:sp>
        <p:nvSpPr>
          <p:cNvPr id="3" name="">
            <a:extLst xmlns:a="http://schemas.openxmlformats.org/drawingml/2006/main">
              <a:ext uri="{FF2B5EF4-FFF2-40B4-BE49-F238E27FC236}">
                <a16:creationId xmlns:a16="http://schemas.microsoft.com/office/drawing/2014/main" id="{BF84C26E-3955-42F3-BB99-25B64B9B3067}"/>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A focused pilot can test whether trial intelligence improves an existing education and outreach workflow</a:t>
            </a:r>
          </a:p>
        </p:txBody>
      </p:sp>
      <p:sp>
        <p:nvSpPr>
          <p:cNvPr id="4" name="">
            <a:extLst xmlns:a="http://schemas.openxmlformats.org/drawingml/2006/main">
              <a:ext uri="{FF2B5EF4-FFF2-40B4-BE49-F238E27FC236}">
                <a16:creationId xmlns:a16="http://schemas.microsoft.com/office/drawing/2014/main" id="{56F8FD11-2DF8-4B6A-AC3C-1D851B5CF928}"/>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8BA64033-EDA4-4CD7-8A18-4FB35A1CA116}"/>
              </a:ext>
            </a:extLst>
          </p:cNvPr>
          <p:cNvSpPr>
            <a:spLocks xmlns:a="http://schemas.openxmlformats.org/drawingml/2006/main" noGrp="1"/>
          </p:cNvSpPr>
          <p:nvPr/>
        </p:nvSpPr>
        <p:spPr>
          <a:xfrm xmlns:a="http://schemas.openxmlformats.org/drawingml/2006/main">
            <a:off x="552450" y="15049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1769AA"/>
                </a:solidFill>
                <a:latin typeface="Nimbus Sans"/>
                <a:ea typeface="Nimbus Sans"/>
                <a:cs typeface="Nimbus Sans"/>
              </a:defRPr>
            </a:defPPr>
            <a:lvl1pPr algn="l">
              <a:defRPr sz="975" b="1" i="0">
                <a:solidFill>
                  <a:srgbClr val="1769AA"/>
                </a:solidFill>
                <a:latin typeface="Nimbus Sans"/>
                <a:ea typeface="Nimbus Sans"/>
                <a:cs typeface="Nimbus Sans"/>
              </a:defRPr>
            </a:lvl1pPr>
            <a:lvl2pPr algn="l">
              <a:defRPr sz="975" b="1" i="0">
                <a:solidFill>
                  <a:srgbClr val="1769AA"/>
                </a:solidFill>
                <a:latin typeface="Nimbus Sans"/>
                <a:ea typeface="Nimbus Sans"/>
                <a:cs typeface="Nimbus Sans"/>
              </a:defRPr>
            </a:lvl2pPr>
            <a:lvl3pPr algn="l">
              <a:defRPr sz="975" b="1" i="0">
                <a:solidFill>
                  <a:srgbClr val="1769AA"/>
                </a:solidFill>
                <a:latin typeface="Nimbus Sans"/>
                <a:ea typeface="Nimbus Sans"/>
                <a:cs typeface="Nimbus Sans"/>
              </a:defRPr>
            </a:lvl3pPr>
            <a:lvl4pPr algn="l">
              <a:defRPr sz="975" b="1" i="0">
                <a:solidFill>
                  <a:srgbClr val="1769AA"/>
                </a:solidFill>
                <a:latin typeface="Nimbus Sans"/>
                <a:ea typeface="Nimbus Sans"/>
                <a:cs typeface="Nimbus Sans"/>
              </a:defRPr>
            </a:lvl4pPr>
            <a:lvl5pPr algn="l">
              <a:defRPr sz="975" b="1" i="0">
                <a:solidFill>
                  <a:srgbClr val="1769AA"/>
                </a:solidFill>
                <a:latin typeface="Nimbus Sans"/>
                <a:ea typeface="Nimbus Sans"/>
                <a:cs typeface="Nimbus Sans"/>
              </a:defRPr>
            </a:lvl5pPr>
            <a:lvl6pPr algn="l">
              <a:defRPr sz="975" b="1" i="0">
                <a:solidFill>
                  <a:srgbClr val="1769AA"/>
                </a:solidFill>
                <a:latin typeface="Nimbus Sans"/>
                <a:ea typeface="Nimbus Sans"/>
                <a:cs typeface="Nimbus Sans"/>
              </a:defRPr>
            </a:lvl6pPr>
            <a:lvl7pPr algn="l">
              <a:defRPr sz="975" b="1" i="0">
                <a:solidFill>
                  <a:srgbClr val="1769AA"/>
                </a:solidFill>
                <a:latin typeface="Nimbus Sans"/>
                <a:ea typeface="Nimbus Sans"/>
                <a:cs typeface="Nimbus Sans"/>
              </a:defRPr>
            </a:lvl7pPr>
            <a:lvl8pPr algn="l">
              <a:defRPr sz="975" b="1" i="0">
                <a:solidFill>
                  <a:srgbClr val="1769AA"/>
                </a:solidFill>
                <a:latin typeface="Nimbus Sans"/>
                <a:ea typeface="Nimbus Sans"/>
                <a:cs typeface="Nimbus Sans"/>
              </a:defRPr>
            </a:lvl8pPr>
            <a:lvl9pPr algn="l">
              <a:defRPr sz="975" b="1" i="0">
                <a:solidFill>
                  <a:srgbClr val="1769AA"/>
                </a:solidFill>
                <a:latin typeface="Nimbus Sans"/>
                <a:ea typeface="Nimbus Sans"/>
                <a:cs typeface="Nimbus Sans"/>
              </a:defRPr>
            </a:lvl9pPr>
          </a:lstStyle>
          <a:p xmlns:a="http://schemas.openxmlformats.org/drawingml/2006/main">
            <a:pPr algn="l">
              <a:defRPr sz="975" b="1" i="0">
                <a:solidFill>
                  <a:srgbClr val="1769AA"/>
                </a:solidFill>
                <a:latin typeface="Nimbus Sans"/>
                <a:ea typeface="Nimbus Sans"/>
                <a:cs typeface="Nimbus Sans"/>
              </a:defRPr>
            </a:pPr>
            <a:r>
              <a:rPr sz="975" b="1" i="0">
                <a:solidFill>
                  <a:srgbClr val="1769AA"/>
                </a:solidFill>
                <a:latin typeface="Nimbus Sans"/>
                <a:ea typeface="Nimbus Sans"/>
                <a:cs typeface="Nimbus Sans"/>
              </a:rPr>
              <a:t>Pilot question</a:t>
            </a:r>
          </a:p>
        </p:txBody>
      </p:sp>
      <p:sp>
        <p:nvSpPr>
          <p:cNvPr id="6" name="">
            <a:extLst xmlns:a="http://schemas.openxmlformats.org/drawingml/2006/main">
              <a:ext uri="{FF2B5EF4-FFF2-40B4-BE49-F238E27FC236}">
                <a16:creationId xmlns:a16="http://schemas.microsoft.com/office/drawing/2014/main" id="{74BDA4A8-CF36-4D67-A6EB-FECF74C010B3}"/>
              </a:ext>
            </a:extLst>
          </p:cNvPr>
          <p:cNvSpPr>
            <a:spLocks xmlns:a="http://schemas.openxmlformats.org/drawingml/2006/main" noGrp="1"/>
          </p:cNvSpPr>
          <p:nvPr/>
        </p:nvSpPr>
        <p:spPr>
          <a:xfrm xmlns:a="http://schemas.openxmlformats.org/drawingml/2006/main">
            <a:off x="552450" y="1828800"/>
            <a:ext cx="68580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0" i="0">
                <a:solidFill>
                  <a:srgbClr val="071D33"/>
                </a:solidFill>
                <a:latin typeface="Nimbus Roman"/>
                <a:ea typeface="Nimbus Roman"/>
                <a:cs typeface="Nimbus Roman"/>
              </a:defRPr>
            </a:defPPr>
            <a:lvl1pPr algn="l">
              <a:defRPr sz="2025" b="0" i="0">
                <a:solidFill>
                  <a:srgbClr val="071D33"/>
                </a:solidFill>
                <a:latin typeface="Nimbus Roman"/>
                <a:ea typeface="Nimbus Roman"/>
                <a:cs typeface="Nimbus Roman"/>
              </a:defRPr>
            </a:lvl1pPr>
            <a:lvl2pPr algn="l">
              <a:defRPr sz="2025" b="0" i="0">
                <a:solidFill>
                  <a:srgbClr val="071D33"/>
                </a:solidFill>
                <a:latin typeface="Nimbus Roman"/>
                <a:ea typeface="Nimbus Roman"/>
                <a:cs typeface="Nimbus Roman"/>
              </a:defRPr>
            </a:lvl2pPr>
            <a:lvl3pPr algn="l">
              <a:defRPr sz="2025" b="0" i="0">
                <a:solidFill>
                  <a:srgbClr val="071D33"/>
                </a:solidFill>
                <a:latin typeface="Nimbus Roman"/>
                <a:ea typeface="Nimbus Roman"/>
                <a:cs typeface="Nimbus Roman"/>
              </a:defRPr>
            </a:lvl3pPr>
            <a:lvl4pPr algn="l">
              <a:defRPr sz="2025" b="0" i="0">
                <a:solidFill>
                  <a:srgbClr val="071D33"/>
                </a:solidFill>
                <a:latin typeface="Nimbus Roman"/>
                <a:ea typeface="Nimbus Roman"/>
                <a:cs typeface="Nimbus Roman"/>
              </a:defRPr>
            </a:lvl4pPr>
            <a:lvl5pPr algn="l">
              <a:defRPr sz="2025" b="0" i="0">
                <a:solidFill>
                  <a:srgbClr val="071D33"/>
                </a:solidFill>
                <a:latin typeface="Nimbus Roman"/>
                <a:ea typeface="Nimbus Roman"/>
                <a:cs typeface="Nimbus Roman"/>
              </a:defRPr>
            </a:lvl5pPr>
            <a:lvl6pPr algn="l">
              <a:defRPr sz="2025" b="0" i="0">
                <a:solidFill>
                  <a:srgbClr val="071D33"/>
                </a:solidFill>
                <a:latin typeface="Nimbus Roman"/>
                <a:ea typeface="Nimbus Roman"/>
                <a:cs typeface="Nimbus Roman"/>
              </a:defRPr>
            </a:lvl6pPr>
            <a:lvl7pPr algn="l">
              <a:defRPr sz="2025" b="0" i="0">
                <a:solidFill>
                  <a:srgbClr val="071D33"/>
                </a:solidFill>
                <a:latin typeface="Nimbus Roman"/>
                <a:ea typeface="Nimbus Roman"/>
                <a:cs typeface="Nimbus Roman"/>
              </a:defRPr>
            </a:lvl7pPr>
            <a:lvl8pPr algn="l">
              <a:defRPr sz="2025" b="0" i="0">
                <a:solidFill>
                  <a:srgbClr val="071D33"/>
                </a:solidFill>
                <a:latin typeface="Nimbus Roman"/>
                <a:ea typeface="Nimbus Roman"/>
                <a:cs typeface="Nimbus Roman"/>
              </a:defRPr>
            </a:lvl8pPr>
            <a:lvl9pPr algn="l">
              <a:defRPr sz="2025" b="0" i="0">
                <a:solidFill>
                  <a:srgbClr val="071D33"/>
                </a:solidFill>
                <a:latin typeface="Nimbus Roman"/>
                <a:ea typeface="Nimbus Roman"/>
                <a:cs typeface="Nimbus Roman"/>
              </a:defRPr>
            </a:lvl9pPr>
          </a:lstStyle>
          <a:p xmlns:a="http://schemas.openxmlformats.org/drawingml/2006/main">
            <a:pPr algn="l">
              <a:defRPr sz="2025" b="0" i="0">
                <a:solidFill>
                  <a:srgbClr val="071D33"/>
                </a:solidFill>
                <a:latin typeface="Nimbus Roman"/>
                <a:ea typeface="Nimbus Roman"/>
                <a:cs typeface="Nimbus Roman"/>
              </a:defRPr>
            </a:pPr>
            <a:r>
              <a:rPr sz="2025" b="0" i="0">
                <a:solidFill>
                  <a:srgbClr val="071D33"/>
                </a:solidFill>
                <a:latin typeface="Nimbus Roman"/>
                <a:ea typeface="Nimbus Roman"/>
                <a:cs typeface="Nimbus Roman"/>
              </a:rPr>
              <a:t>Can a Medical Affairs team connect disease education or patient outreach content to relevant recruiting trials faster and with better source traceability?</a:t>
            </a:r>
          </a:p>
        </p:txBody>
      </p:sp>
      <p:sp>
        <p:nvSpPr>
          <p:cNvPr id="7" name="">
            <a:extLst xmlns:a="http://schemas.openxmlformats.org/drawingml/2006/main">
              <a:ext uri="{FF2B5EF4-FFF2-40B4-BE49-F238E27FC236}">
                <a16:creationId xmlns:a16="http://schemas.microsoft.com/office/drawing/2014/main" id="{5CEB1EFE-CFAC-4F39-BCCF-5687C7F9CA55}"/>
              </a:ext>
            </a:extLst>
          </p:cNvPr>
          <p:cNvSpPr>
            <a:spLocks xmlns:a="http://schemas.openxmlformats.org/drawingml/2006/main" noGrp="1"/>
          </p:cNvSpPr>
          <p:nvPr/>
        </p:nvSpPr>
        <p:spPr>
          <a:xfrm xmlns:a="http://schemas.openxmlformats.org/drawingml/2006/main">
            <a:off x="8039100" y="1504950"/>
            <a:ext cx="3600450" cy="1104900"/>
          </a:xfrm>
          <a:prstGeom xmlns:a="http://schemas.openxmlformats.org/drawingml/2006/main" prst="roundRect">
            <a:avLst>
              <a:gd name="adj" fmla="val 5172"/>
            </a:avLst>
          </a:prstGeom>
          <a:solidFill xmlns:a="http://schemas.openxmlformats.org/drawingml/2006/main">
            <a:srgbClr val="F6EEDC"/>
          </a:solidFill>
          <a:ln xmlns:a="http://schemas.openxmlformats.org/drawingml/2006/main" w="9525">
            <a:solidFill>
              <a:srgbClr val="B47A24"/>
            </a:solidFill>
            <a:prstDash val="solid"/>
          </a:ln>
        </p:spPr>
      </p:sp>
      <p:sp>
        <p:nvSpPr>
          <p:cNvPr id="8" name="">
            <a:extLst xmlns:a="http://schemas.openxmlformats.org/drawingml/2006/main">
              <a:ext uri="{FF2B5EF4-FFF2-40B4-BE49-F238E27FC236}">
                <a16:creationId xmlns:a16="http://schemas.microsoft.com/office/drawing/2014/main" id="{83566D39-1C0A-459C-B00E-BE98851DD615}"/>
              </a:ext>
            </a:extLst>
          </p:cNvPr>
          <p:cNvSpPr>
            <a:spLocks xmlns:a="http://schemas.openxmlformats.org/drawingml/2006/main" noGrp="1"/>
          </p:cNvSpPr>
          <p:nvPr/>
        </p:nvSpPr>
        <p:spPr>
          <a:xfrm xmlns:a="http://schemas.openxmlformats.org/drawingml/2006/main">
            <a:off x="8248650" y="1695450"/>
            <a:ext cx="1428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B47A24"/>
                </a:solidFill>
                <a:latin typeface="Nimbus Sans"/>
                <a:ea typeface="Nimbus Sans"/>
                <a:cs typeface="Nimbus Sans"/>
              </a:defRPr>
            </a:defPPr>
            <a:lvl1pPr algn="l">
              <a:defRPr sz="900" b="1" i="0">
                <a:solidFill>
                  <a:srgbClr val="B47A24"/>
                </a:solidFill>
                <a:latin typeface="Nimbus Sans"/>
                <a:ea typeface="Nimbus Sans"/>
                <a:cs typeface="Nimbus Sans"/>
              </a:defRPr>
            </a:lvl1pPr>
            <a:lvl2pPr algn="l">
              <a:defRPr sz="900" b="1" i="0">
                <a:solidFill>
                  <a:srgbClr val="B47A24"/>
                </a:solidFill>
                <a:latin typeface="Nimbus Sans"/>
                <a:ea typeface="Nimbus Sans"/>
                <a:cs typeface="Nimbus Sans"/>
              </a:defRPr>
            </a:lvl2pPr>
            <a:lvl3pPr algn="l">
              <a:defRPr sz="900" b="1" i="0">
                <a:solidFill>
                  <a:srgbClr val="B47A24"/>
                </a:solidFill>
                <a:latin typeface="Nimbus Sans"/>
                <a:ea typeface="Nimbus Sans"/>
                <a:cs typeface="Nimbus Sans"/>
              </a:defRPr>
            </a:lvl3pPr>
            <a:lvl4pPr algn="l">
              <a:defRPr sz="900" b="1" i="0">
                <a:solidFill>
                  <a:srgbClr val="B47A24"/>
                </a:solidFill>
                <a:latin typeface="Nimbus Sans"/>
                <a:ea typeface="Nimbus Sans"/>
                <a:cs typeface="Nimbus Sans"/>
              </a:defRPr>
            </a:lvl4pPr>
            <a:lvl5pPr algn="l">
              <a:defRPr sz="900" b="1" i="0">
                <a:solidFill>
                  <a:srgbClr val="B47A24"/>
                </a:solidFill>
                <a:latin typeface="Nimbus Sans"/>
                <a:ea typeface="Nimbus Sans"/>
                <a:cs typeface="Nimbus Sans"/>
              </a:defRPr>
            </a:lvl5pPr>
            <a:lvl6pPr algn="l">
              <a:defRPr sz="900" b="1" i="0">
                <a:solidFill>
                  <a:srgbClr val="B47A24"/>
                </a:solidFill>
                <a:latin typeface="Nimbus Sans"/>
                <a:ea typeface="Nimbus Sans"/>
                <a:cs typeface="Nimbus Sans"/>
              </a:defRPr>
            </a:lvl6pPr>
            <a:lvl7pPr algn="l">
              <a:defRPr sz="900" b="1" i="0">
                <a:solidFill>
                  <a:srgbClr val="B47A24"/>
                </a:solidFill>
                <a:latin typeface="Nimbus Sans"/>
                <a:ea typeface="Nimbus Sans"/>
                <a:cs typeface="Nimbus Sans"/>
              </a:defRPr>
            </a:lvl7pPr>
            <a:lvl8pPr algn="l">
              <a:defRPr sz="900" b="1" i="0">
                <a:solidFill>
                  <a:srgbClr val="B47A24"/>
                </a:solidFill>
                <a:latin typeface="Nimbus Sans"/>
                <a:ea typeface="Nimbus Sans"/>
                <a:cs typeface="Nimbus Sans"/>
              </a:defRPr>
            </a:lvl8pPr>
            <a:lvl9pPr algn="l">
              <a:defRPr sz="900" b="1" i="0">
                <a:solidFill>
                  <a:srgbClr val="B47A24"/>
                </a:solidFill>
                <a:latin typeface="Nimbus Sans"/>
                <a:ea typeface="Nimbus Sans"/>
                <a:cs typeface="Nimbus Sans"/>
              </a:defRPr>
            </a:lvl9pPr>
          </a:lstStyle>
          <a:p xmlns:a="http://schemas.openxmlformats.org/drawingml/2006/main">
            <a:pPr algn="l">
              <a:defRPr sz="900" b="1" i="0">
                <a:solidFill>
                  <a:srgbClr val="B47A24"/>
                </a:solidFill>
                <a:latin typeface="Nimbus Sans"/>
                <a:ea typeface="Nimbus Sans"/>
                <a:cs typeface="Nimbus Sans"/>
              </a:defRPr>
            </a:pPr>
            <a:r>
              <a:rPr sz="900" b="1" i="0">
                <a:solidFill>
                  <a:srgbClr val="B47A24"/>
                </a:solidFill>
                <a:latin typeface="Nimbus Sans"/>
                <a:ea typeface="Nimbus Sans"/>
                <a:cs typeface="Nimbus Sans"/>
              </a:rPr>
              <a:t>Pilot boundary</a:t>
            </a:r>
          </a:p>
        </p:txBody>
      </p:sp>
      <p:sp>
        <p:nvSpPr>
          <p:cNvPr id="9" name="">
            <a:extLst xmlns:a="http://schemas.openxmlformats.org/drawingml/2006/main">
              <a:ext uri="{FF2B5EF4-FFF2-40B4-BE49-F238E27FC236}">
                <a16:creationId xmlns:a16="http://schemas.microsoft.com/office/drawing/2014/main" id="{5E4CF336-983C-4952-A949-E959AFEDEE10}"/>
              </a:ext>
            </a:extLst>
          </p:cNvPr>
          <p:cNvSpPr>
            <a:spLocks xmlns:a="http://schemas.openxmlformats.org/drawingml/2006/main" noGrp="1"/>
          </p:cNvSpPr>
          <p:nvPr/>
        </p:nvSpPr>
        <p:spPr>
          <a:xfrm xmlns:a="http://schemas.openxmlformats.org/drawingml/2006/main">
            <a:off x="8248650" y="2000250"/>
            <a:ext cx="31813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0" i="0">
                <a:solidFill>
                  <a:srgbClr val="172534"/>
                </a:solidFill>
                <a:latin typeface="Nimbus Sans"/>
                <a:ea typeface="Nimbus Sans"/>
                <a:cs typeface="Nimbus Sans"/>
              </a:defRPr>
            </a:defPPr>
            <a:lvl1pPr algn="l">
              <a:defRPr sz="1200" b="0" i="0">
                <a:solidFill>
                  <a:srgbClr val="172534"/>
                </a:solidFill>
                <a:latin typeface="Nimbus Sans"/>
                <a:ea typeface="Nimbus Sans"/>
                <a:cs typeface="Nimbus Sans"/>
              </a:defRPr>
            </a:lvl1pPr>
            <a:lvl2pPr algn="l">
              <a:defRPr sz="1200" b="0" i="0">
                <a:solidFill>
                  <a:srgbClr val="172534"/>
                </a:solidFill>
                <a:latin typeface="Nimbus Sans"/>
                <a:ea typeface="Nimbus Sans"/>
                <a:cs typeface="Nimbus Sans"/>
              </a:defRPr>
            </a:lvl2pPr>
            <a:lvl3pPr algn="l">
              <a:defRPr sz="1200" b="0" i="0">
                <a:solidFill>
                  <a:srgbClr val="172534"/>
                </a:solidFill>
                <a:latin typeface="Nimbus Sans"/>
                <a:ea typeface="Nimbus Sans"/>
                <a:cs typeface="Nimbus Sans"/>
              </a:defRPr>
            </a:lvl3pPr>
            <a:lvl4pPr algn="l">
              <a:defRPr sz="1200" b="0" i="0">
                <a:solidFill>
                  <a:srgbClr val="172534"/>
                </a:solidFill>
                <a:latin typeface="Nimbus Sans"/>
                <a:ea typeface="Nimbus Sans"/>
                <a:cs typeface="Nimbus Sans"/>
              </a:defRPr>
            </a:lvl4pPr>
            <a:lvl5pPr algn="l">
              <a:defRPr sz="1200" b="0" i="0">
                <a:solidFill>
                  <a:srgbClr val="172534"/>
                </a:solidFill>
                <a:latin typeface="Nimbus Sans"/>
                <a:ea typeface="Nimbus Sans"/>
                <a:cs typeface="Nimbus Sans"/>
              </a:defRPr>
            </a:lvl5pPr>
            <a:lvl6pPr algn="l">
              <a:defRPr sz="1200" b="0" i="0">
                <a:solidFill>
                  <a:srgbClr val="172534"/>
                </a:solidFill>
                <a:latin typeface="Nimbus Sans"/>
                <a:ea typeface="Nimbus Sans"/>
                <a:cs typeface="Nimbus Sans"/>
              </a:defRPr>
            </a:lvl6pPr>
            <a:lvl7pPr algn="l">
              <a:defRPr sz="1200" b="0" i="0">
                <a:solidFill>
                  <a:srgbClr val="172534"/>
                </a:solidFill>
                <a:latin typeface="Nimbus Sans"/>
                <a:ea typeface="Nimbus Sans"/>
                <a:cs typeface="Nimbus Sans"/>
              </a:defRPr>
            </a:lvl7pPr>
            <a:lvl8pPr algn="l">
              <a:defRPr sz="1200" b="0" i="0">
                <a:solidFill>
                  <a:srgbClr val="172534"/>
                </a:solidFill>
                <a:latin typeface="Nimbus Sans"/>
                <a:ea typeface="Nimbus Sans"/>
                <a:cs typeface="Nimbus Sans"/>
              </a:defRPr>
            </a:lvl8pPr>
            <a:lvl9pPr algn="l">
              <a:defRPr sz="1200" b="0" i="0">
                <a:solidFill>
                  <a:srgbClr val="172534"/>
                </a:solidFill>
                <a:latin typeface="Nimbus Sans"/>
                <a:ea typeface="Nimbus Sans"/>
                <a:cs typeface="Nimbus Sans"/>
              </a:defRPr>
            </a:lvl9pPr>
          </a:lstStyle>
          <a:p xmlns:a="http://schemas.openxmlformats.org/drawingml/2006/main">
            <a:pPr algn="l">
              <a:defRPr sz="1200" b="0" i="0">
                <a:solidFill>
                  <a:srgbClr val="172534"/>
                </a:solidFill>
                <a:latin typeface="Nimbus Sans"/>
                <a:ea typeface="Nimbus Sans"/>
                <a:cs typeface="Nimbus Sans"/>
              </a:defRPr>
            </a:pPr>
            <a:r>
              <a:rPr sz="1200" b="0" i="0">
                <a:solidFill>
                  <a:srgbClr val="172534"/>
                </a:solidFill>
                <a:latin typeface="Nimbus Sans"/>
                <a:ea typeface="Nimbus Sans"/>
                <a:cs typeface="Nimbus Sans"/>
              </a:rPr>
              <a:t>Decision support for professionals. No patient targeting, enrollment decision or autonomous messaging.</a:t>
            </a:r>
          </a:p>
        </p:txBody>
      </p:sp>
      <p:sp>
        <p:nvSpPr>
          <p:cNvPr id="10" name="">
            <a:extLst xmlns:a="http://schemas.openxmlformats.org/drawingml/2006/main">
              <a:ext uri="{FF2B5EF4-FFF2-40B4-BE49-F238E27FC236}">
                <a16:creationId xmlns:a16="http://schemas.microsoft.com/office/drawing/2014/main" id="{8D379359-728F-489D-BCBE-594929DCD815}"/>
              </a:ext>
            </a:extLst>
          </p:cNvPr>
          <p:cNvSpPr>
            <a:spLocks xmlns:a="http://schemas.openxmlformats.org/drawingml/2006/main" noGrp="1"/>
          </p:cNvSpPr>
          <p:nvPr/>
        </p:nvSpPr>
        <p:spPr>
          <a:xfrm xmlns:a="http://schemas.openxmlformats.org/drawingml/2006/main">
            <a:off x="552450" y="3219450"/>
            <a:ext cx="2343150" cy="1581150"/>
          </a:xfrm>
          <a:prstGeom xmlns:a="http://schemas.openxmlformats.org/drawingml/2006/main" prst="roundRect">
            <a:avLst>
              <a:gd name="adj" fmla="val 4819"/>
            </a:avLst>
          </a:prstGeom>
          <a:solidFill xmlns:a="http://schemas.openxmlformats.org/drawingml/2006/main">
            <a:srgbClr val="FFFFFF"/>
          </a:solidFill>
          <a:ln xmlns:a="http://schemas.openxmlformats.org/drawingml/2006/main" w="11430">
            <a:solidFill>
              <a:srgbClr val="E3E8EC"/>
            </a:solidFill>
            <a:prstDash val="solid"/>
          </a:ln>
        </p:spPr>
      </p:sp>
      <p:sp>
        <p:nvSpPr>
          <p:cNvPr id="11" name="">
            <a:extLst xmlns:a="http://schemas.openxmlformats.org/drawingml/2006/main">
              <a:ext uri="{FF2B5EF4-FFF2-40B4-BE49-F238E27FC236}">
                <a16:creationId xmlns:a16="http://schemas.microsoft.com/office/drawing/2014/main" id="{07B1EF84-F003-4412-A248-C26E5C2A23D9}"/>
              </a:ext>
            </a:extLst>
          </p:cNvPr>
          <p:cNvSpPr>
            <a:spLocks xmlns:a="http://schemas.openxmlformats.org/drawingml/2006/main" noGrp="1"/>
          </p:cNvSpPr>
          <p:nvPr/>
        </p:nvSpPr>
        <p:spPr>
          <a:xfrm xmlns:a="http://schemas.openxmlformats.org/drawingml/2006/main">
            <a:off x="666750" y="33337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12" name="">
            <a:extLst xmlns:a="http://schemas.openxmlformats.org/drawingml/2006/main">
              <a:ext uri="{FF2B5EF4-FFF2-40B4-BE49-F238E27FC236}">
                <a16:creationId xmlns:a16="http://schemas.microsoft.com/office/drawing/2014/main" id="{B4AB6A23-CA9A-40A1-9BC7-5A5A02E39FD5}"/>
              </a:ext>
            </a:extLst>
          </p:cNvPr>
          <p:cNvSpPr>
            <a:spLocks xmlns:a="http://schemas.openxmlformats.org/drawingml/2006/main" noGrp="1"/>
          </p:cNvSpPr>
          <p:nvPr/>
        </p:nvSpPr>
        <p:spPr>
          <a:xfrm xmlns:a="http://schemas.openxmlformats.org/drawingml/2006/main">
            <a:off x="666750" y="34004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1</a:t>
            </a:r>
          </a:p>
        </p:txBody>
      </p:sp>
      <p:sp>
        <p:nvSpPr>
          <p:cNvPr id="13" name="">
            <a:extLst xmlns:a="http://schemas.openxmlformats.org/drawingml/2006/main">
              <a:ext uri="{FF2B5EF4-FFF2-40B4-BE49-F238E27FC236}">
                <a16:creationId xmlns:a16="http://schemas.microsoft.com/office/drawing/2014/main" id="{37A1389F-47B6-462E-8D23-A6BF5A292F8B}"/>
              </a:ext>
            </a:extLst>
          </p:cNvPr>
          <p:cNvSpPr>
            <a:spLocks xmlns:a="http://schemas.openxmlformats.org/drawingml/2006/main" noGrp="1"/>
          </p:cNvSpPr>
          <p:nvPr/>
        </p:nvSpPr>
        <p:spPr>
          <a:xfrm xmlns:a="http://schemas.openxmlformats.org/drawingml/2006/main">
            <a:off x="1028700" y="3333750"/>
            <a:ext cx="1752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Content or campaign brief</a:t>
            </a:r>
          </a:p>
        </p:txBody>
      </p:sp>
      <p:sp>
        <p:nvSpPr>
          <p:cNvPr id="14" name="">
            <a:extLst xmlns:a="http://schemas.openxmlformats.org/drawingml/2006/main">
              <a:ext uri="{FF2B5EF4-FFF2-40B4-BE49-F238E27FC236}">
                <a16:creationId xmlns:a16="http://schemas.microsoft.com/office/drawing/2014/main" id="{1CB57281-186F-4484-ABDB-6EF298718097}"/>
              </a:ext>
            </a:extLst>
          </p:cNvPr>
          <p:cNvSpPr>
            <a:spLocks xmlns:a="http://schemas.openxmlformats.org/drawingml/2006/main" noGrp="1"/>
          </p:cNvSpPr>
          <p:nvPr/>
        </p:nvSpPr>
        <p:spPr>
          <a:xfrm xmlns:a="http://schemas.openxmlformats.org/drawingml/2006/main">
            <a:off x="685800" y="3695700"/>
            <a:ext cx="2076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Condition, audience, geography and approved educational intent</a:t>
            </a:r>
          </a:p>
        </p:txBody>
      </p:sp>
      <p:sp>
        <p:nvSpPr>
          <p:cNvPr id="15" name="">
            <a:extLst xmlns:a="http://schemas.openxmlformats.org/drawingml/2006/main">
              <a:ext uri="{FF2B5EF4-FFF2-40B4-BE49-F238E27FC236}">
                <a16:creationId xmlns:a16="http://schemas.microsoft.com/office/drawing/2014/main" id="{64E568D3-0516-4BC1-A77B-76660411E99F}"/>
              </a:ext>
            </a:extLst>
          </p:cNvPr>
          <p:cNvSpPr>
            <a:spLocks xmlns:a="http://schemas.openxmlformats.org/drawingml/2006/main" noGrp="1"/>
          </p:cNvSpPr>
          <p:nvPr/>
        </p:nvSpPr>
        <p:spPr>
          <a:xfrm xmlns:a="http://schemas.openxmlformats.org/drawingml/2006/main">
            <a:off x="3371850" y="3219450"/>
            <a:ext cx="2343150" cy="1581150"/>
          </a:xfrm>
          <a:prstGeom xmlns:a="http://schemas.openxmlformats.org/drawingml/2006/main" prst="roundRect">
            <a:avLst>
              <a:gd name="adj" fmla="val 4819"/>
            </a:avLst>
          </a:prstGeom>
          <a:solidFill xmlns:a="http://schemas.openxmlformats.org/drawingml/2006/main">
            <a:srgbClr val="EAF2F8"/>
          </a:solidFill>
          <a:ln xmlns:a="http://schemas.openxmlformats.org/drawingml/2006/main" w="11430">
            <a:solidFill>
              <a:srgbClr val="1769AA"/>
            </a:solidFill>
            <a:prstDash val="solid"/>
          </a:ln>
        </p:spPr>
      </p:sp>
      <p:sp>
        <p:nvSpPr>
          <p:cNvPr id="16" name="">
            <a:extLst xmlns:a="http://schemas.openxmlformats.org/drawingml/2006/main">
              <a:ext uri="{FF2B5EF4-FFF2-40B4-BE49-F238E27FC236}">
                <a16:creationId xmlns:a16="http://schemas.microsoft.com/office/drawing/2014/main" id="{FBA45FAA-61AC-423B-85FA-756BEB834D15}"/>
              </a:ext>
            </a:extLst>
          </p:cNvPr>
          <p:cNvSpPr>
            <a:spLocks xmlns:a="http://schemas.openxmlformats.org/drawingml/2006/main" noGrp="1"/>
          </p:cNvSpPr>
          <p:nvPr/>
        </p:nvSpPr>
        <p:spPr>
          <a:xfrm xmlns:a="http://schemas.openxmlformats.org/drawingml/2006/main">
            <a:off x="3486150" y="33337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17" name="">
            <a:extLst xmlns:a="http://schemas.openxmlformats.org/drawingml/2006/main">
              <a:ext uri="{FF2B5EF4-FFF2-40B4-BE49-F238E27FC236}">
                <a16:creationId xmlns:a16="http://schemas.microsoft.com/office/drawing/2014/main" id="{2ED69CCC-5701-4DDD-9552-81A3B8F6948B}"/>
              </a:ext>
            </a:extLst>
          </p:cNvPr>
          <p:cNvSpPr>
            <a:spLocks xmlns:a="http://schemas.openxmlformats.org/drawingml/2006/main" noGrp="1"/>
          </p:cNvSpPr>
          <p:nvPr/>
        </p:nvSpPr>
        <p:spPr>
          <a:xfrm xmlns:a="http://schemas.openxmlformats.org/drawingml/2006/main">
            <a:off x="3486150" y="34004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2</a:t>
            </a:r>
          </a:p>
        </p:txBody>
      </p:sp>
      <p:sp>
        <p:nvSpPr>
          <p:cNvPr id="18" name="">
            <a:extLst xmlns:a="http://schemas.openxmlformats.org/drawingml/2006/main">
              <a:ext uri="{FF2B5EF4-FFF2-40B4-BE49-F238E27FC236}">
                <a16:creationId xmlns:a16="http://schemas.microsoft.com/office/drawing/2014/main" id="{35DFF2D5-35A9-4ADC-B9F5-1B5791781F70}"/>
              </a:ext>
            </a:extLst>
          </p:cNvPr>
          <p:cNvSpPr>
            <a:spLocks xmlns:a="http://schemas.openxmlformats.org/drawingml/2006/main" noGrp="1"/>
          </p:cNvSpPr>
          <p:nvPr/>
        </p:nvSpPr>
        <p:spPr>
          <a:xfrm xmlns:a="http://schemas.openxmlformats.org/drawingml/2006/main">
            <a:off x="3848100" y="3333750"/>
            <a:ext cx="1752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Trial discovery</a:t>
            </a:r>
          </a:p>
        </p:txBody>
      </p:sp>
      <p:sp>
        <p:nvSpPr>
          <p:cNvPr id="19" name="">
            <a:extLst xmlns:a="http://schemas.openxmlformats.org/drawingml/2006/main">
              <a:ext uri="{FF2B5EF4-FFF2-40B4-BE49-F238E27FC236}">
                <a16:creationId xmlns:a16="http://schemas.microsoft.com/office/drawing/2014/main" id="{2D4EC31A-568C-48C6-93DD-FE1BAE52B49D}"/>
              </a:ext>
            </a:extLst>
          </p:cNvPr>
          <p:cNvSpPr>
            <a:spLocks xmlns:a="http://schemas.openxmlformats.org/drawingml/2006/main" noGrp="1"/>
          </p:cNvSpPr>
          <p:nvPr/>
        </p:nvSpPr>
        <p:spPr>
          <a:xfrm xmlns:a="http://schemas.openxmlformats.org/drawingml/2006/main">
            <a:off x="3505200" y="3695700"/>
            <a:ext cx="2076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Live search and evidence grounded shortlist</a:t>
            </a:r>
          </a:p>
        </p:txBody>
      </p:sp>
      <p:sp>
        <p:nvSpPr>
          <p:cNvPr id="20" name="">
            <a:extLst xmlns:a="http://schemas.openxmlformats.org/drawingml/2006/main">
              <a:ext uri="{FF2B5EF4-FFF2-40B4-BE49-F238E27FC236}">
                <a16:creationId xmlns:a16="http://schemas.microsoft.com/office/drawing/2014/main" id="{043B7B1C-1A65-4FA3-8845-E1B90F41AAEB}"/>
              </a:ext>
            </a:extLst>
          </p:cNvPr>
          <p:cNvSpPr>
            <a:spLocks xmlns:a="http://schemas.openxmlformats.org/drawingml/2006/main" noGrp="1"/>
          </p:cNvSpPr>
          <p:nvPr/>
        </p:nvSpPr>
        <p:spPr>
          <a:xfrm xmlns:a="http://schemas.openxmlformats.org/drawingml/2006/main">
            <a:off x="6191250" y="3219450"/>
            <a:ext cx="2343150" cy="1581150"/>
          </a:xfrm>
          <a:prstGeom xmlns:a="http://schemas.openxmlformats.org/drawingml/2006/main" prst="roundRect">
            <a:avLst>
              <a:gd name="adj" fmla="val 4819"/>
            </a:avLst>
          </a:prstGeom>
          <a:solidFill xmlns:a="http://schemas.openxmlformats.org/drawingml/2006/main">
            <a:srgbClr val="E7F2F1"/>
          </a:solidFill>
          <a:ln xmlns:a="http://schemas.openxmlformats.org/drawingml/2006/main" w="11430">
            <a:solidFill>
              <a:srgbClr val="167C80"/>
            </a:solidFill>
            <a:prstDash val="solid"/>
          </a:ln>
        </p:spPr>
      </p:sp>
      <p:sp>
        <p:nvSpPr>
          <p:cNvPr id="21" name="">
            <a:extLst xmlns:a="http://schemas.openxmlformats.org/drawingml/2006/main">
              <a:ext uri="{FF2B5EF4-FFF2-40B4-BE49-F238E27FC236}">
                <a16:creationId xmlns:a16="http://schemas.microsoft.com/office/drawing/2014/main" id="{FA6143AB-688B-401F-8E62-AEBAF2CD0BCC}"/>
              </a:ext>
            </a:extLst>
          </p:cNvPr>
          <p:cNvSpPr>
            <a:spLocks xmlns:a="http://schemas.openxmlformats.org/drawingml/2006/main" noGrp="1"/>
          </p:cNvSpPr>
          <p:nvPr/>
        </p:nvSpPr>
        <p:spPr>
          <a:xfrm xmlns:a="http://schemas.openxmlformats.org/drawingml/2006/main">
            <a:off x="6305550" y="33337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22" name="">
            <a:extLst xmlns:a="http://schemas.openxmlformats.org/drawingml/2006/main">
              <a:ext uri="{FF2B5EF4-FFF2-40B4-BE49-F238E27FC236}">
                <a16:creationId xmlns:a16="http://schemas.microsoft.com/office/drawing/2014/main" id="{827CA82C-D379-451D-A082-CC0562D71F22}"/>
              </a:ext>
            </a:extLst>
          </p:cNvPr>
          <p:cNvSpPr>
            <a:spLocks xmlns:a="http://schemas.openxmlformats.org/drawingml/2006/main" noGrp="1"/>
          </p:cNvSpPr>
          <p:nvPr/>
        </p:nvSpPr>
        <p:spPr>
          <a:xfrm xmlns:a="http://schemas.openxmlformats.org/drawingml/2006/main">
            <a:off x="6305550" y="34004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3</a:t>
            </a:r>
          </a:p>
        </p:txBody>
      </p:sp>
      <p:sp>
        <p:nvSpPr>
          <p:cNvPr id="23" name="">
            <a:extLst xmlns:a="http://schemas.openxmlformats.org/drawingml/2006/main">
              <a:ext uri="{FF2B5EF4-FFF2-40B4-BE49-F238E27FC236}">
                <a16:creationId xmlns:a16="http://schemas.microsoft.com/office/drawing/2014/main" id="{428035D9-01AE-4614-B0F1-0D8E0D6DEB80}"/>
              </a:ext>
            </a:extLst>
          </p:cNvPr>
          <p:cNvSpPr>
            <a:spLocks xmlns:a="http://schemas.openxmlformats.org/drawingml/2006/main" noGrp="1"/>
          </p:cNvSpPr>
          <p:nvPr/>
        </p:nvSpPr>
        <p:spPr>
          <a:xfrm xmlns:a="http://schemas.openxmlformats.org/drawingml/2006/main">
            <a:off x="6667500" y="3333750"/>
            <a:ext cx="1752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Professional review</a:t>
            </a:r>
          </a:p>
        </p:txBody>
      </p:sp>
      <p:sp>
        <p:nvSpPr>
          <p:cNvPr id="24" name="">
            <a:extLst xmlns:a="http://schemas.openxmlformats.org/drawingml/2006/main">
              <a:ext uri="{FF2B5EF4-FFF2-40B4-BE49-F238E27FC236}">
                <a16:creationId xmlns:a16="http://schemas.microsoft.com/office/drawing/2014/main" id="{DE12C1A1-DAD5-42B1-806A-13AA162F0D3B}"/>
              </a:ext>
            </a:extLst>
          </p:cNvPr>
          <p:cNvSpPr>
            <a:spLocks xmlns:a="http://schemas.openxmlformats.org/drawingml/2006/main" noGrp="1"/>
          </p:cNvSpPr>
          <p:nvPr/>
        </p:nvSpPr>
        <p:spPr>
          <a:xfrm xmlns:a="http://schemas.openxmlformats.org/drawingml/2006/main">
            <a:off x="6324600" y="3695700"/>
            <a:ext cx="2076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Medical and legal review of relevance and wording</a:t>
            </a:r>
          </a:p>
        </p:txBody>
      </p:sp>
      <p:sp>
        <p:nvSpPr>
          <p:cNvPr id="25" name="">
            <a:extLst xmlns:a="http://schemas.openxmlformats.org/drawingml/2006/main">
              <a:ext uri="{FF2B5EF4-FFF2-40B4-BE49-F238E27FC236}">
                <a16:creationId xmlns:a16="http://schemas.microsoft.com/office/drawing/2014/main" id="{B39667F9-E987-4709-AB47-CD6F553114C9}"/>
              </a:ext>
            </a:extLst>
          </p:cNvPr>
          <p:cNvSpPr>
            <a:spLocks xmlns:a="http://schemas.openxmlformats.org/drawingml/2006/main" noGrp="1"/>
          </p:cNvSpPr>
          <p:nvPr/>
        </p:nvSpPr>
        <p:spPr>
          <a:xfrm xmlns:a="http://schemas.openxmlformats.org/drawingml/2006/main">
            <a:off x="9010650" y="3219450"/>
            <a:ext cx="2343150" cy="1581150"/>
          </a:xfrm>
          <a:prstGeom xmlns:a="http://schemas.openxmlformats.org/drawingml/2006/main" prst="roundRect">
            <a:avLst>
              <a:gd name="adj" fmla="val 4819"/>
            </a:avLst>
          </a:prstGeom>
          <a:solidFill xmlns:a="http://schemas.openxmlformats.org/drawingml/2006/main">
            <a:srgbClr val="FFFFFF"/>
          </a:solidFill>
          <a:ln xmlns:a="http://schemas.openxmlformats.org/drawingml/2006/main" w="11430">
            <a:solidFill>
              <a:srgbClr val="E3E8EC"/>
            </a:solidFill>
            <a:prstDash val="solid"/>
          </a:ln>
        </p:spPr>
      </p:sp>
      <p:sp>
        <p:nvSpPr>
          <p:cNvPr id="26" name="">
            <a:extLst xmlns:a="http://schemas.openxmlformats.org/drawingml/2006/main">
              <a:ext uri="{FF2B5EF4-FFF2-40B4-BE49-F238E27FC236}">
                <a16:creationId xmlns:a16="http://schemas.microsoft.com/office/drawing/2014/main" id="{29892947-48D4-4362-83AF-7A95073FDFC5}"/>
              </a:ext>
            </a:extLst>
          </p:cNvPr>
          <p:cNvSpPr>
            <a:spLocks xmlns:a="http://schemas.openxmlformats.org/drawingml/2006/main" noGrp="1"/>
          </p:cNvSpPr>
          <p:nvPr/>
        </p:nvSpPr>
        <p:spPr>
          <a:xfrm xmlns:a="http://schemas.openxmlformats.org/drawingml/2006/main">
            <a:off x="9124950" y="3333750"/>
            <a:ext cx="266700" cy="266700"/>
          </a:xfrm>
          <a:prstGeom xmlns:a="http://schemas.openxmlformats.org/drawingml/2006/main" prst="ellipse">
            <a:avLst/>
          </a:prstGeom>
          <a:solidFill xmlns:a="http://schemas.openxmlformats.org/drawingml/2006/main">
            <a:srgbClr val="071D33"/>
          </a:solidFill>
          <a:ln xmlns:a="http://schemas.openxmlformats.org/drawingml/2006/main" w="0">
            <a:solidFill>
              <a:srgbClr val="071D33"/>
            </a:solidFill>
            <a:prstDash val="solid"/>
          </a:ln>
        </p:spPr>
      </p:sp>
      <p:sp>
        <p:nvSpPr>
          <p:cNvPr id="27" name="">
            <a:extLst xmlns:a="http://schemas.openxmlformats.org/drawingml/2006/main">
              <a:ext uri="{FF2B5EF4-FFF2-40B4-BE49-F238E27FC236}">
                <a16:creationId xmlns:a16="http://schemas.microsoft.com/office/drawing/2014/main" id="{5B8515B8-1BB4-40A9-9400-043B66AE6592}"/>
              </a:ext>
            </a:extLst>
          </p:cNvPr>
          <p:cNvSpPr>
            <a:spLocks xmlns:a="http://schemas.openxmlformats.org/drawingml/2006/main" noGrp="1"/>
          </p:cNvSpPr>
          <p:nvPr/>
        </p:nvSpPr>
        <p:spPr>
          <a:xfrm xmlns:a="http://schemas.openxmlformats.org/drawingml/2006/main">
            <a:off x="9124950" y="3400425"/>
            <a:ext cx="266700"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4</a:t>
            </a:r>
          </a:p>
        </p:txBody>
      </p:sp>
      <p:sp>
        <p:nvSpPr>
          <p:cNvPr id="28" name="">
            <a:extLst xmlns:a="http://schemas.openxmlformats.org/drawingml/2006/main">
              <a:ext uri="{FF2B5EF4-FFF2-40B4-BE49-F238E27FC236}">
                <a16:creationId xmlns:a16="http://schemas.microsoft.com/office/drawing/2014/main" id="{BA73F40F-FE62-4CBF-BDC7-B9BE7FEBC320}"/>
              </a:ext>
            </a:extLst>
          </p:cNvPr>
          <p:cNvSpPr>
            <a:spLocks xmlns:a="http://schemas.openxmlformats.org/drawingml/2006/main" noGrp="1"/>
          </p:cNvSpPr>
          <p:nvPr/>
        </p:nvSpPr>
        <p:spPr>
          <a:xfrm xmlns:a="http://schemas.openxmlformats.org/drawingml/2006/main">
            <a:off x="9486900" y="3333750"/>
            <a:ext cx="1752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i="0">
                <a:solidFill>
                  <a:srgbClr val="071D33"/>
                </a:solidFill>
                <a:latin typeface="Nimbus Sans"/>
                <a:ea typeface="Nimbus Sans"/>
                <a:cs typeface="Nimbus Sans"/>
              </a:defRPr>
            </a:defPPr>
            <a:lvl1pPr algn="l">
              <a:defRPr sz="1200" b="1" i="0">
                <a:solidFill>
                  <a:srgbClr val="071D33"/>
                </a:solidFill>
                <a:latin typeface="Nimbus Sans"/>
                <a:ea typeface="Nimbus Sans"/>
                <a:cs typeface="Nimbus Sans"/>
              </a:defRPr>
            </a:lvl1pPr>
            <a:lvl2pPr algn="l">
              <a:defRPr sz="1200" b="1" i="0">
                <a:solidFill>
                  <a:srgbClr val="071D33"/>
                </a:solidFill>
                <a:latin typeface="Nimbus Sans"/>
                <a:ea typeface="Nimbus Sans"/>
                <a:cs typeface="Nimbus Sans"/>
              </a:defRPr>
            </a:lvl2pPr>
            <a:lvl3pPr algn="l">
              <a:defRPr sz="1200" b="1" i="0">
                <a:solidFill>
                  <a:srgbClr val="071D33"/>
                </a:solidFill>
                <a:latin typeface="Nimbus Sans"/>
                <a:ea typeface="Nimbus Sans"/>
                <a:cs typeface="Nimbus Sans"/>
              </a:defRPr>
            </a:lvl3pPr>
            <a:lvl4pPr algn="l">
              <a:defRPr sz="1200" b="1" i="0">
                <a:solidFill>
                  <a:srgbClr val="071D33"/>
                </a:solidFill>
                <a:latin typeface="Nimbus Sans"/>
                <a:ea typeface="Nimbus Sans"/>
                <a:cs typeface="Nimbus Sans"/>
              </a:defRPr>
            </a:lvl4pPr>
            <a:lvl5pPr algn="l">
              <a:defRPr sz="1200" b="1" i="0">
                <a:solidFill>
                  <a:srgbClr val="071D33"/>
                </a:solidFill>
                <a:latin typeface="Nimbus Sans"/>
                <a:ea typeface="Nimbus Sans"/>
                <a:cs typeface="Nimbus Sans"/>
              </a:defRPr>
            </a:lvl5pPr>
            <a:lvl6pPr algn="l">
              <a:defRPr sz="1200" b="1" i="0">
                <a:solidFill>
                  <a:srgbClr val="071D33"/>
                </a:solidFill>
                <a:latin typeface="Nimbus Sans"/>
                <a:ea typeface="Nimbus Sans"/>
                <a:cs typeface="Nimbus Sans"/>
              </a:defRPr>
            </a:lvl6pPr>
            <a:lvl7pPr algn="l">
              <a:defRPr sz="1200" b="1" i="0">
                <a:solidFill>
                  <a:srgbClr val="071D33"/>
                </a:solidFill>
                <a:latin typeface="Nimbus Sans"/>
                <a:ea typeface="Nimbus Sans"/>
                <a:cs typeface="Nimbus Sans"/>
              </a:defRPr>
            </a:lvl7pPr>
            <a:lvl8pPr algn="l">
              <a:defRPr sz="1200" b="1" i="0">
                <a:solidFill>
                  <a:srgbClr val="071D33"/>
                </a:solidFill>
                <a:latin typeface="Nimbus Sans"/>
                <a:ea typeface="Nimbus Sans"/>
                <a:cs typeface="Nimbus Sans"/>
              </a:defRPr>
            </a:lvl8pPr>
            <a:lvl9pPr algn="l">
              <a:defRPr sz="1200" b="1" i="0">
                <a:solidFill>
                  <a:srgbClr val="071D33"/>
                </a:solidFill>
                <a:latin typeface="Nimbus Sans"/>
                <a:ea typeface="Nimbus Sans"/>
                <a:cs typeface="Nimbus Sans"/>
              </a:defRPr>
            </a:lvl9pPr>
          </a:lstStyle>
          <a:p xmlns:a="http://schemas.openxmlformats.org/drawingml/2006/main">
            <a:pPr algn="l">
              <a:defRPr sz="1200" b="1" i="0">
                <a:solidFill>
                  <a:srgbClr val="071D33"/>
                </a:solidFill>
                <a:latin typeface="Nimbus Sans"/>
                <a:ea typeface="Nimbus Sans"/>
                <a:cs typeface="Nimbus Sans"/>
              </a:defRPr>
            </a:pPr>
            <a:r>
              <a:rPr sz="1200" b="1" i="0">
                <a:solidFill>
                  <a:srgbClr val="071D33"/>
                </a:solidFill>
                <a:latin typeface="Nimbus Sans"/>
                <a:ea typeface="Nimbus Sans"/>
                <a:cs typeface="Nimbus Sans"/>
              </a:rPr>
              <a:t>Approved output</a:t>
            </a:r>
          </a:p>
        </p:txBody>
      </p:sp>
      <p:sp>
        <p:nvSpPr>
          <p:cNvPr id="29" name="">
            <a:extLst xmlns:a="http://schemas.openxmlformats.org/drawingml/2006/main">
              <a:ext uri="{FF2B5EF4-FFF2-40B4-BE49-F238E27FC236}">
                <a16:creationId xmlns:a16="http://schemas.microsoft.com/office/drawing/2014/main" id="{9D2C73B9-470D-4797-9663-D508F84AFFAB}"/>
              </a:ext>
            </a:extLst>
          </p:cNvPr>
          <p:cNvSpPr>
            <a:spLocks xmlns:a="http://schemas.openxmlformats.org/drawingml/2006/main" noGrp="1"/>
          </p:cNvSpPr>
          <p:nvPr/>
        </p:nvSpPr>
        <p:spPr>
          <a:xfrm xmlns:a="http://schemas.openxmlformats.org/drawingml/2006/main">
            <a:off x="9144000" y="3695700"/>
            <a:ext cx="20764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Source linked trial education or referral pathway</a:t>
            </a:r>
          </a:p>
        </p:txBody>
      </p:sp>
      <p:sp>
        <p:nvSpPr>
          <p:cNvPr id="33" name="">
            <a:extLst xmlns:a="http://schemas.openxmlformats.org/drawingml/2006/main">
              <a:ext uri="{FF2B5EF4-FFF2-40B4-BE49-F238E27FC236}">
                <a16:creationId xmlns:a16="http://schemas.microsoft.com/office/drawing/2014/main" id="{6BC83B08-BA01-42E3-AEC9-D8060FF6B1E0}"/>
              </a:ext>
            </a:extLst>
          </p:cNvPr>
          <p:cNvSpPr>
            <a:spLocks xmlns:a="http://schemas.openxmlformats.org/drawingml/2006/main" noGrp="1"/>
          </p:cNvSpPr>
          <p:nvPr/>
        </p:nvSpPr>
        <p:spPr>
          <a:xfrm xmlns:a="http://schemas.openxmlformats.org/drawingml/2006/main">
            <a:off x="552450" y="5219700"/>
            <a:ext cx="2476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1" i="0">
                <a:solidFill>
                  <a:srgbClr val="071D33"/>
                </a:solidFill>
                <a:latin typeface="Nimbus Sans"/>
                <a:ea typeface="Nimbus Sans"/>
                <a:cs typeface="Nimbus Sans"/>
              </a:defRPr>
            </a:defPPr>
            <a:lvl1pPr algn="l">
              <a:defRPr sz="1350" b="1" i="0">
                <a:solidFill>
                  <a:srgbClr val="071D33"/>
                </a:solidFill>
                <a:latin typeface="Nimbus Sans"/>
                <a:ea typeface="Nimbus Sans"/>
                <a:cs typeface="Nimbus Sans"/>
              </a:defRPr>
            </a:lvl1pPr>
            <a:lvl2pPr algn="l">
              <a:defRPr sz="1350" b="1" i="0">
                <a:solidFill>
                  <a:srgbClr val="071D33"/>
                </a:solidFill>
                <a:latin typeface="Nimbus Sans"/>
                <a:ea typeface="Nimbus Sans"/>
                <a:cs typeface="Nimbus Sans"/>
              </a:defRPr>
            </a:lvl2pPr>
            <a:lvl3pPr algn="l">
              <a:defRPr sz="1350" b="1" i="0">
                <a:solidFill>
                  <a:srgbClr val="071D33"/>
                </a:solidFill>
                <a:latin typeface="Nimbus Sans"/>
                <a:ea typeface="Nimbus Sans"/>
                <a:cs typeface="Nimbus Sans"/>
              </a:defRPr>
            </a:lvl3pPr>
            <a:lvl4pPr algn="l">
              <a:defRPr sz="1350" b="1" i="0">
                <a:solidFill>
                  <a:srgbClr val="071D33"/>
                </a:solidFill>
                <a:latin typeface="Nimbus Sans"/>
                <a:ea typeface="Nimbus Sans"/>
                <a:cs typeface="Nimbus Sans"/>
              </a:defRPr>
            </a:lvl4pPr>
            <a:lvl5pPr algn="l">
              <a:defRPr sz="1350" b="1" i="0">
                <a:solidFill>
                  <a:srgbClr val="071D33"/>
                </a:solidFill>
                <a:latin typeface="Nimbus Sans"/>
                <a:ea typeface="Nimbus Sans"/>
                <a:cs typeface="Nimbus Sans"/>
              </a:defRPr>
            </a:lvl5pPr>
            <a:lvl6pPr algn="l">
              <a:defRPr sz="1350" b="1" i="0">
                <a:solidFill>
                  <a:srgbClr val="071D33"/>
                </a:solidFill>
                <a:latin typeface="Nimbus Sans"/>
                <a:ea typeface="Nimbus Sans"/>
                <a:cs typeface="Nimbus Sans"/>
              </a:defRPr>
            </a:lvl6pPr>
            <a:lvl7pPr algn="l">
              <a:defRPr sz="1350" b="1" i="0">
                <a:solidFill>
                  <a:srgbClr val="071D33"/>
                </a:solidFill>
                <a:latin typeface="Nimbus Sans"/>
                <a:ea typeface="Nimbus Sans"/>
                <a:cs typeface="Nimbus Sans"/>
              </a:defRPr>
            </a:lvl7pPr>
            <a:lvl8pPr algn="l">
              <a:defRPr sz="1350" b="1" i="0">
                <a:solidFill>
                  <a:srgbClr val="071D33"/>
                </a:solidFill>
                <a:latin typeface="Nimbus Sans"/>
                <a:ea typeface="Nimbus Sans"/>
                <a:cs typeface="Nimbus Sans"/>
              </a:defRPr>
            </a:lvl8pPr>
            <a:lvl9pPr algn="l">
              <a:defRPr sz="1350" b="1" i="0">
                <a:solidFill>
                  <a:srgbClr val="071D33"/>
                </a:solidFill>
                <a:latin typeface="Nimbus Sans"/>
                <a:ea typeface="Nimbus Sans"/>
                <a:cs typeface="Nimbus Sans"/>
              </a:defRPr>
            </a:lvl9pPr>
          </a:lstStyle>
          <a:p xmlns:a="http://schemas.openxmlformats.org/drawingml/2006/main">
            <a:pPr algn="l">
              <a:defRPr sz="1350" b="1" i="0">
                <a:solidFill>
                  <a:srgbClr val="071D33"/>
                </a:solidFill>
                <a:latin typeface="Nimbus Sans"/>
                <a:ea typeface="Nimbus Sans"/>
                <a:cs typeface="Nimbus Sans"/>
              </a:defRPr>
            </a:pPr>
            <a:r>
              <a:rPr sz="1350" b="1" i="0">
                <a:solidFill>
                  <a:srgbClr val="071D33"/>
                </a:solidFill>
                <a:latin typeface="Nimbus Sans"/>
                <a:ea typeface="Nimbus Sans"/>
                <a:cs typeface="Nimbus Sans"/>
              </a:rPr>
              <a:t>Proposed decision criteria</a:t>
            </a:r>
          </a:p>
        </p:txBody>
      </p:sp>
      <p:sp>
        <p:nvSpPr>
          <p:cNvPr id="34" name="">
            <a:extLst xmlns:a="http://schemas.openxmlformats.org/drawingml/2006/main">
              <a:ext uri="{FF2B5EF4-FFF2-40B4-BE49-F238E27FC236}">
                <a16:creationId xmlns:a16="http://schemas.microsoft.com/office/drawing/2014/main" id="{15504511-B0C6-42F0-A447-2BDA1458E58F}"/>
              </a:ext>
            </a:extLst>
          </p:cNvPr>
          <p:cNvSpPr>
            <a:spLocks xmlns:a="http://schemas.openxmlformats.org/drawingml/2006/main" noGrp="1"/>
          </p:cNvSpPr>
          <p:nvPr/>
        </p:nvSpPr>
        <p:spPr>
          <a:xfrm xmlns:a="http://schemas.openxmlformats.org/drawingml/2006/main">
            <a:off x="552450" y="561975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2C7A62"/>
                </a:solidFill>
                <a:latin typeface="Nimbus Sans"/>
                <a:ea typeface="Nimbus Sans"/>
                <a:cs typeface="Nimbus Sans"/>
              </a:defRPr>
            </a:defPPr>
            <a:lvl1pPr algn="l">
              <a:defRPr sz="900" b="1" i="0">
                <a:solidFill>
                  <a:srgbClr val="2C7A62"/>
                </a:solidFill>
                <a:latin typeface="Nimbus Sans"/>
                <a:ea typeface="Nimbus Sans"/>
                <a:cs typeface="Nimbus Sans"/>
              </a:defRPr>
            </a:lvl1pPr>
            <a:lvl2pPr algn="l">
              <a:defRPr sz="900" b="1" i="0">
                <a:solidFill>
                  <a:srgbClr val="2C7A62"/>
                </a:solidFill>
                <a:latin typeface="Nimbus Sans"/>
                <a:ea typeface="Nimbus Sans"/>
                <a:cs typeface="Nimbus Sans"/>
              </a:defRPr>
            </a:lvl2pPr>
            <a:lvl3pPr algn="l">
              <a:defRPr sz="900" b="1" i="0">
                <a:solidFill>
                  <a:srgbClr val="2C7A62"/>
                </a:solidFill>
                <a:latin typeface="Nimbus Sans"/>
                <a:ea typeface="Nimbus Sans"/>
                <a:cs typeface="Nimbus Sans"/>
              </a:defRPr>
            </a:lvl3pPr>
            <a:lvl4pPr algn="l">
              <a:defRPr sz="900" b="1" i="0">
                <a:solidFill>
                  <a:srgbClr val="2C7A62"/>
                </a:solidFill>
                <a:latin typeface="Nimbus Sans"/>
                <a:ea typeface="Nimbus Sans"/>
                <a:cs typeface="Nimbus Sans"/>
              </a:defRPr>
            </a:lvl4pPr>
            <a:lvl5pPr algn="l">
              <a:defRPr sz="900" b="1" i="0">
                <a:solidFill>
                  <a:srgbClr val="2C7A62"/>
                </a:solidFill>
                <a:latin typeface="Nimbus Sans"/>
                <a:ea typeface="Nimbus Sans"/>
                <a:cs typeface="Nimbus Sans"/>
              </a:defRPr>
            </a:lvl5pPr>
            <a:lvl6pPr algn="l">
              <a:defRPr sz="900" b="1" i="0">
                <a:solidFill>
                  <a:srgbClr val="2C7A62"/>
                </a:solidFill>
                <a:latin typeface="Nimbus Sans"/>
                <a:ea typeface="Nimbus Sans"/>
                <a:cs typeface="Nimbus Sans"/>
              </a:defRPr>
            </a:lvl6pPr>
            <a:lvl7pPr algn="l">
              <a:defRPr sz="900" b="1" i="0">
                <a:solidFill>
                  <a:srgbClr val="2C7A62"/>
                </a:solidFill>
                <a:latin typeface="Nimbus Sans"/>
                <a:ea typeface="Nimbus Sans"/>
                <a:cs typeface="Nimbus Sans"/>
              </a:defRPr>
            </a:lvl7pPr>
            <a:lvl8pPr algn="l">
              <a:defRPr sz="900" b="1" i="0">
                <a:solidFill>
                  <a:srgbClr val="2C7A62"/>
                </a:solidFill>
                <a:latin typeface="Nimbus Sans"/>
                <a:ea typeface="Nimbus Sans"/>
                <a:cs typeface="Nimbus Sans"/>
              </a:defRPr>
            </a:lvl8pPr>
            <a:lvl9pPr algn="l">
              <a:defRPr sz="900" b="1" i="0">
                <a:solidFill>
                  <a:srgbClr val="2C7A62"/>
                </a:solidFill>
                <a:latin typeface="Nimbus Sans"/>
                <a:ea typeface="Nimbus Sans"/>
                <a:cs typeface="Nimbus Sans"/>
              </a:defRPr>
            </a:lvl9pPr>
          </a:lstStyle>
          <a:p xmlns:a="http://schemas.openxmlformats.org/drawingml/2006/main">
            <a:pPr algn="l">
              <a:defRPr sz="900" b="1" i="0">
                <a:solidFill>
                  <a:srgbClr val="2C7A62"/>
                </a:solidFill>
                <a:latin typeface="Nimbus Sans"/>
                <a:ea typeface="Nimbus Sans"/>
                <a:cs typeface="Nimbus Sans"/>
              </a:defRPr>
            </a:pPr>
            <a:r>
              <a:rPr sz="900" b="1" i="0">
                <a:solidFill>
                  <a:srgbClr val="2C7A62"/>
                </a:solidFill>
                <a:latin typeface="Nimbus Sans"/>
                <a:ea typeface="Nimbus Sans"/>
                <a:cs typeface="Nimbus Sans"/>
              </a:rPr>
              <a:t>Task completion</a:t>
            </a:r>
          </a:p>
        </p:txBody>
      </p:sp>
      <p:sp>
        <p:nvSpPr>
          <p:cNvPr id="35" name="">
            <a:extLst xmlns:a="http://schemas.openxmlformats.org/drawingml/2006/main">
              <a:ext uri="{FF2B5EF4-FFF2-40B4-BE49-F238E27FC236}">
                <a16:creationId xmlns:a16="http://schemas.microsoft.com/office/drawing/2014/main" id="{EA03420F-39A5-4FE8-A693-8C4DE4610883}"/>
              </a:ext>
            </a:extLst>
          </p:cNvPr>
          <p:cNvSpPr>
            <a:spLocks xmlns:a="http://schemas.openxmlformats.org/drawingml/2006/main" noGrp="1"/>
          </p:cNvSpPr>
          <p:nvPr/>
        </p:nvSpPr>
        <p:spPr>
          <a:xfrm xmlns:a="http://schemas.openxmlformats.org/drawingml/2006/main">
            <a:off x="552450" y="5867400"/>
            <a:ext cx="247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Users produce a verified trial shortlist for a real brief</a:t>
            </a:r>
          </a:p>
        </p:txBody>
      </p:sp>
      <p:sp>
        <p:nvSpPr>
          <p:cNvPr id="36" name="">
            <a:extLst xmlns:a="http://schemas.openxmlformats.org/drawingml/2006/main">
              <a:ext uri="{FF2B5EF4-FFF2-40B4-BE49-F238E27FC236}">
                <a16:creationId xmlns:a16="http://schemas.microsoft.com/office/drawing/2014/main" id="{D98F66C5-CD62-49FE-A4C4-552838CFF21F}"/>
              </a:ext>
            </a:extLst>
          </p:cNvPr>
          <p:cNvSpPr>
            <a:spLocks xmlns:a="http://schemas.openxmlformats.org/drawingml/2006/main" noGrp="1"/>
          </p:cNvSpPr>
          <p:nvPr/>
        </p:nvSpPr>
        <p:spPr>
          <a:xfrm xmlns:a="http://schemas.openxmlformats.org/drawingml/2006/main">
            <a:off x="3333750" y="561975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2C7A62"/>
                </a:solidFill>
                <a:latin typeface="Nimbus Sans"/>
                <a:ea typeface="Nimbus Sans"/>
                <a:cs typeface="Nimbus Sans"/>
              </a:defRPr>
            </a:defPPr>
            <a:lvl1pPr algn="l">
              <a:defRPr sz="900" b="1" i="0">
                <a:solidFill>
                  <a:srgbClr val="2C7A62"/>
                </a:solidFill>
                <a:latin typeface="Nimbus Sans"/>
                <a:ea typeface="Nimbus Sans"/>
                <a:cs typeface="Nimbus Sans"/>
              </a:defRPr>
            </a:lvl1pPr>
            <a:lvl2pPr algn="l">
              <a:defRPr sz="900" b="1" i="0">
                <a:solidFill>
                  <a:srgbClr val="2C7A62"/>
                </a:solidFill>
                <a:latin typeface="Nimbus Sans"/>
                <a:ea typeface="Nimbus Sans"/>
                <a:cs typeface="Nimbus Sans"/>
              </a:defRPr>
            </a:lvl2pPr>
            <a:lvl3pPr algn="l">
              <a:defRPr sz="900" b="1" i="0">
                <a:solidFill>
                  <a:srgbClr val="2C7A62"/>
                </a:solidFill>
                <a:latin typeface="Nimbus Sans"/>
                <a:ea typeface="Nimbus Sans"/>
                <a:cs typeface="Nimbus Sans"/>
              </a:defRPr>
            </a:lvl3pPr>
            <a:lvl4pPr algn="l">
              <a:defRPr sz="900" b="1" i="0">
                <a:solidFill>
                  <a:srgbClr val="2C7A62"/>
                </a:solidFill>
                <a:latin typeface="Nimbus Sans"/>
                <a:ea typeface="Nimbus Sans"/>
                <a:cs typeface="Nimbus Sans"/>
              </a:defRPr>
            </a:lvl4pPr>
            <a:lvl5pPr algn="l">
              <a:defRPr sz="900" b="1" i="0">
                <a:solidFill>
                  <a:srgbClr val="2C7A62"/>
                </a:solidFill>
                <a:latin typeface="Nimbus Sans"/>
                <a:ea typeface="Nimbus Sans"/>
                <a:cs typeface="Nimbus Sans"/>
              </a:defRPr>
            </a:lvl5pPr>
            <a:lvl6pPr algn="l">
              <a:defRPr sz="900" b="1" i="0">
                <a:solidFill>
                  <a:srgbClr val="2C7A62"/>
                </a:solidFill>
                <a:latin typeface="Nimbus Sans"/>
                <a:ea typeface="Nimbus Sans"/>
                <a:cs typeface="Nimbus Sans"/>
              </a:defRPr>
            </a:lvl6pPr>
            <a:lvl7pPr algn="l">
              <a:defRPr sz="900" b="1" i="0">
                <a:solidFill>
                  <a:srgbClr val="2C7A62"/>
                </a:solidFill>
                <a:latin typeface="Nimbus Sans"/>
                <a:ea typeface="Nimbus Sans"/>
                <a:cs typeface="Nimbus Sans"/>
              </a:defRPr>
            </a:lvl7pPr>
            <a:lvl8pPr algn="l">
              <a:defRPr sz="900" b="1" i="0">
                <a:solidFill>
                  <a:srgbClr val="2C7A62"/>
                </a:solidFill>
                <a:latin typeface="Nimbus Sans"/>
                <a:ea typeface="Nimbus Sans"/>
                <a:cs typeface="Nimbus Sans"/>
              </a:defRPr>
            </a:lvl8pPr>
            <a:lvl9pPr algn="l">
              <a:defRPr sz="900" b="1" i="0">
                <a:solidFill>
                  <a:srgbClr val="2C7A62"/>
                </a:solidFill>
                <a:latin typeface="Nimbus Sans"/>
                <a:ea typeface="Nimbus Sans"/>
                <a:cs typeface="Nimbus Sans"/>
              </a:defRPr>
            </a:lvl9pPr>
          </a:lstStyle>
          <a:p xmlns:a="http://schemas.openxmlformats.org/drawingml/2006/main">
            <a:pPr algn="l">
              <a:defRPr sz="900" b="1" i="0">
                <a:solidFill>
                  <a:srgbClr val="2C7A62"/>
                </a:solidFill>
                <a:latin typeface="Nimbus Sans"/>
                <a:ea typeface="Nimbus Sans"/>
                <a:cs typeface="Nimbus Sans"/>
              </a:defRPr>
            </a:pPr>
            <a:r>
              <a:rPr sz="900" b="1" i="0">
                <a:solidFill>
                  <a:srgbClr val="2C7A62"/>
                </a:solidFill>
                <a:latin typeface="Nimbus Sans"/>
                <a:ea typeface="Nimbus Sans"/>
                <a:cs typeface="Nimbus Sans"/>
              </a:rPr>
              <a:t>Traceability</a:t>
            </a:r>
          </a:p>
        </p:txBody>
      </p:sp>
      <p:sp>
        <p:nvSpPr>
          <p:cNvPr id="37" name="">
            <a:extLst xmlns:a="http://schemas.openxmlformats.org/drawingml/2006/main">
              <a:ext uri="{FF2B5EF4-FFF2-40B4-BE49-F238E27FC236}">
                <a16:creationId xmlns:a16="http://schemas.microsoft.com/office/drawing/2014/main" id="{2AEE7853-9667-47D4-837C-0696038A020D}"/>
              </a:ext>
            </a:extLst>
          </p:cNvPr>
          <p:cNvSpPr>
            <a:spLocks xmlns:a="http://schemas.openxmlformats.org/drawingml/2006/main" noGrp="1"/>
          </p:cNvSpPr>
          <p:nvPr/>
        </p:nvSpPr>
        <p:spPr>
          <a:xfrm xmlns:a="http://schemas.openxmlformats.org/drawingml/2006/main">
            <a:off x="3333750" y="5867400"/>
            <a:ext cx="247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Every material statement resolves to a source record</a:t>
            </a:r>
          </a:p>
        </p:txBody>
      </p:sp>
      <p:sp>
        <p:nvSpPr>
          <p:cNvPr id="38" name="">
            <a:extLst xmlns:a="http://schemas.openxmlformats.org/drawingml/2006/main">
              <a:ext uri="{FF2B5EF4-FFF2-40B4-BE49-F238E27FC236}">
                <a16:creationId xmlns:a16="http://schemas.microsoft.com/office/drawing/2014/main" id="{C7912B44-755C-4134-9F9A-3FF840D2231E}"/>
              </a:ext>
            </a:extLst>
          </p:cNvPr>
          <p:cNvSpPr>
            <a:spLocks xmlns:a="http://schemas.openxmlformats.org/drawingml/2006/main" noGrp="1"/>
          </p:cNvSpPr>
          <p:nvPr/>
        </p:nvSpPr>
        <p:spPr>
          <a:xfrm xmlns:a="http://schemas.openxmlformats.org/drawingml/2006/main">
            <a:off x="6115050" y="561975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1769AA"/>
                </a:solidFill>
                <a:latin typeface="Nimbus Sans"/>
                <a:ea typeface="Nimbus Sans"/>
                <a:cs typeface="Nimbus Sans"/>
              </a:defRPr>
            </a:defPPr>
            <a:lvl1pPr algn="l">
              <a:defRPr sz="900" b="1" i="0">
                <a:solidFill>
                  <a:srgbClr val="1769AA"/>
                </a:solidFill>
                <a:latin typeface="Nimbus Sans"/>
                <a:ea typeface="Nimbus Sans"/>
                <a:cs typeface="Nimbus Sans"/>
              </a:defRPr>
            </a:lvl1pPr>
            <a:lvl2pPr algn="l">
              <a:defRPr sz="900" b="1" i="0">
                <a:solidFill>
                  <a:srgbClr val="1769AA"/>
                </a:solidFill>
                <a:latin typeface="Nimbus Sans"/>
                <a:ea typeface="Nimbus Sans"/>
                <a:cs typeface="Nimbus Sans"/>
              </a:defRPr>
            </a:lvl2pPr>
            <a:lvl3pPr algn="l">
              <a:defRPr sz="900" b="1" i="0">
                <a:solidFill>
                  <a:srgbClr val="1769AA"/>
                </a:solidFill>
                <a:latin typeface="Nimbus Sans"/>
                <a:ea typeface="Nimbus Sans"/>
                <a:cs typeface="Nimbus Sans"/>
              </a:defRPr>
            </a:lvl3pPr>
            <a:lvl4pPr algn="l">
              <a:defRPr sz="900" b="1" i="0">
                <a:solidFill>
                  <a:srgbClr val="1769AA"/>
                </a:solidFill>
                <a:latin typeface="Nimbus Sans"/>
                <a:ea typeface="Nimbus Sans"/>
                <a:cs typeface="Nimbus Sans"/>
              </a:defRPr>
            </a:lvl4pPr>
            <a:lvl5pPr algn="l">
              <a:defRPr sz="900" b="1" i="0">
                <a:solidFill>
                  <a:srgbClr val="1769AA"/>
                </a:solidFill>
                <a:latin typeface="Nimbus Sans"/>
                <a:ea typeface="Nimbus Sans"/>
                <a:cs typeface="Nimbus Sans"/>
              </a:defRPr>
            </a:lvl5pPr>
            <a:lvl6pPr algn="l">
              <a:defRPr sz="900" b="1" i="0">
                <a:solidFill>
                  <a:srgbClr val="1769AA"/>
                </a:solidFill>
                <a:latin typeface="Nimbus Sans"/>
                <a:ea typeface="Nimbus Sans"/>
                <a:cs typeface="Nimbus Sans"/>
              </a:defRPr>
            </a:lvl6pPr>
            <a:lvl7pPr algn="l">
              <a:defRPr sz="900" b="1" i="0">
                <a:solidFill>
                  <a:srgbClr val="1769AA"/>
                </a:solidFill>
                <a:latin typeface="Nimbus Sans"/>
                <a:ea typeface="Nimbus Sans"/>
                <a:cs typeface="Nimbus Sans"/>
              </a:defRPr>
            </a:lvl7pPr>
            <a:lvl8pPr algn="l">
              <a:defRPr sz="900" b="1" i="0">
                <a:solidFill>
                  <a:srgbClr val="1769AA"/>
                </a:solidFill>
                <a:latin typeface="Nimbus Sans"/>
                <a:ea typeface="Nimbus Sans"/>
                <a:cs typeface="Nimbus Sans"/>
              </a:defRPr>
            </a:lvl8pPr>
            <a:lvl9pPr algn="l">
              <a:defRPr sz="900" b="1" i="0">
                <a:solidFill>
                  <a:srgbClr val="1769AA"/>
                </a:solidFill>
                <a:latin typeface="Nimbus Sans"/>
                <a:ea typeface="Nimbus Sans"/>
                <a:cs typeface="Nimbus Sans"/>
              </a:defRPr>
            </a:lvl9pPr>
          </a:lstStyle>
          <a:p xmlns:a="http://schemas.openxmlformats.org/drawingml/2006/main">
            <a:pPr algn="l">
              <a:defRPr sz="900" b="1" i="0">
                <a:solidFill>
                  <a:srgbClr val="1769AA"/>
                </a:solidFill>
                <a:latin typeface="Nimbus Sans"/>
                <a:ea typeface="Nimbus Sans"/>
                <a:cs typeface="Nimbus Sans"/>
              </a:defRPr>
            </a:pPr>
            <a:r>
              <a:rPr sz="900" b="1" i="0">
                <a:solidFill>
                  <a:srgbClr val="1769AA"/>
                </a:solidFill>
                <a:latin typeface="Nimbus Sans"/>
                <a:ea typeface="Nimbus Sans"/>
                <a:cs typeface="Nimbus Sans"/>
              </a:rPr>
              <a:t>Efficiency</a:t>
            </a:r>
          </a:p>
        </p:txBody>
      </p:sp>
      <p:sp>
        <p:nvSpPr>
          <p:cNvPr id="39" name="">
            <a:extLst xmlns:a="http://schemas.openxmlformats.org/drawingml/2006/main">
              <a:ext uri="{FF2B5EF4-FFF2-40B4-BE49-F238E27FC236}">
                <a16:creationId xmlns:a16="http://schemas.microsoft.com/office/drawing/2014/main" id="{5A4218DB-EB98-48FF-8495-D5EE6525A61E}"/>
              </a:ext>
            </a:extLst>
          </p:cNvPr>
          <p:cNvSpPr>
            <a:spLocks xmlns:a="http://schemas.openxmlformats.org/drawingml/2006/main" noGrp="1"/>
          </p:cNvSpPr>
          <p:nvPr/>
        </p:nvSpPr>
        <p:spPr>
          <a:xfrm xmlns:a="http://schemas.openxmlformats.org/drawingml/2006/main">
            <a:off x="6115050" y="5867400"/>
            <a:ext cx="247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Time falls versus the current manual workflow</a:t>
            </a:r>
          </a:p>
        </p:txBody>
      </p:sp>
      <p:sp>
        <p:nvSpPr>
          <p:cNvPr id="40" name="">
            <a:extLst xmlns:a="http://schemas.openxmlformats.org/drawingml/2006/main">
              <a:ext uri="{FF2B5EF4-FFF2-40B4-BE49-F238E27FC236}">
                <a16:creationId xmlns:a16="http://schemas.microsoft.com/office/drawing/2014/main" id="{EED667BE-7F9D-4215-850B-2EB294CBFB34}"/>
              </a:ext>
            </a:extLst>
          </p:cNvPr>
          <p:cNvSpPr>
            <a:spLocks xmlns:a="http://schemas.openxmlformats.org/drawingml/2006/main" noGrp="1"/>
          </p:cNvSpPr>
          <p:nvPr/>
        </p:nvSpPr>
        <p:spPr>
          <a:xfrm xmlns:a="http://schemas.openxmlformats.org/drawingml/2006/main">
            <a:off x="8896350" y="561975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00" b="1" i="0">
                <a:solidFill>
                  <a:srgbClr val="1769AA"/>
                </a:solidFill>
                <a:latin typeface="Nimbus Sans"/>
                <a:ea typeface="Nimbus Sans"/>
                <a:cs typeface="Nimbus Sans"/>
              </a:defRPr>
            </a:defPPr>
            <a:lvl1pPr algn="l">
              <a:defRPr sz="900" b="1" i="0">
                <a:solidFill>
                  <a:srgbClr val="1769AA"/>
                </a:solidFill>
                <a:latin typeface="Nimbus Sans"/>
                <a:ea typeface="Nimbus Sans"/>
                <a:cs typeface="Nimbus Sans"/>
              </a:defRPr>
            </a:lvl1pPr>
            <a:lvl2pPr algn="l">
              <a:defRPr sz="900" b="1" i="0">
                <a:solidFill>
                  <a:srgbClr val="1769AA"/>
                </a:solidFill>
                <a:latin typeface="Nimbus Sans"/>
                <a:ea typeface="Nimbus Sans"/>
                <a:cs typeface="Nimbus Sans"/>
              </a:defRPr>
            </a:lvl2pPr>
            <a:lvl3pPr algn="l">
              <a:defRPr sz="900" b="1" i="0">
                <a:solidFill>
                  <a:srgbClr val="1769AA"/>
                </a:solidFill>
                <a:latin typeface="Nimbus Sans"/>
                <a:ea typeface="Nimbus Sans"/>
                <a:cs typeface="Nimbus Sans"/>
              </a:defRPr>
            </a:lvl3pPr>
            <a:lvl4pPr algn="l">
              <a:defRPr sz="900" b="1" i="0">
                <a:solidFill>
                  <a:srgbClr val="1769AA"/>
                </a:solidFill>
                <a:latin typeface="Nimbus Sans"/>
                <a:ea typeface="Nimbus Sans"/>
                <a:cs typeface="Nimbus Sans"/>
              </a:defRPr>
            </a:lvl4pPr>
            <a:lvl5pPr algn="l">
              <a:defRPr sz="900" b="1" i="0">
                <a:solidFill>
                  <a:srgbClr val="1769AA"/>
                </a:solidFill>
                <a:latin typeface="Nimbus Sans"/>
                <a:ea typeface="Nimbus Sans"/>
                <a:cs typeface="Nimbus Sans"/>
              </a:defRPr>
            </a:lvl5pPr>
            <a:lvl6pPr algn="l">
              <a:defRPr sz="900" b="1" i="0">
                <a:solidFill>
                  <a:srgbClr val="1769AA"/>
                </a:solidFill>
                <a:latin typeface="Nimbus Sans"/>
                <a:ea typeface="Nimbus Sans"/>
                <a:cs typeface="Nimbus Sans"/>
              </a:defRPr>
            </a:lvl6pPr>
            <a:lvl7pPr algn="l">
              <a:defRPr sz="900" b="1" i="0">
                <a:solidFill>
                  <a:srgbClr val="1769AA"/>
                </a:solidFill>
                <a:latin typeface="Nimbus Sans"/>
                <a:ea typeface="Nimbus Sans"/>
                <a:cs typeface="Nimbus Sans"/>
              </a:defRPr>
            </a:lvl7pPr>
            <a:lvl8pPr algn="l">
              <a:defRPr sz="900" b="1" i="0">
                <a:solidFill>
                  <a:srgbClr val="1769AA"/>
                </a:solidFill>
                <a:latin typeface="Nimbus Sans"/>
                <a:ea typeface="Nimbus Sans"/>
                <a:cs typeface="Nimbus Sans"/>
              </a:defRPr>
            </a:lvl8pPr>
            <a:lvl9pPr algn="l">
              <a:defRPr sz="900" b="1" i="0">
                <a:solidFill>
                  <a:srgbClr val="1769AA"/>
                </a:solidFill>
                <a:latin typeface="Nimbus Sans"/>
                <a:ea typeface="Nimbus Sans"/>
                <a:cs typeface="Nimbus Sans"/>
              </a:defRPr>
            </a:lvl9pPr>
          </a:lstStyle>
          <a:p xmlns:a="http://schemas.openxmlformats.org/drawingml/2006/main">
            <a:pPr algn="l">
              <a:defRPr sz="900" b="1" i="0">
                <a:solidFill>
                  <a:srgbClr val="1769AA"/>
                </a:solidFill>
                <a:latin typeface="Nimbus Sans"/>
                <a:ea typeface="Nimbus Sans"/>
                <a:cs typeface="Nimbus Sans"/>
              </a:defRPr>
            </a:pPr>
            <a:r>
              <a:rPr sz="900" b="1" i="0">
                <a:solidFill>
                  <a:srgbClr val="1769AA"/>
                </a:solidFill>
                <a:latin typeface="Nimbus Sans"/>
                <a:ea typeface="Nimbus Sans"/>
                <a:cs typeface="Nimbus Sans"/>
              </a:rPr>
              <a:t>Adoption</a:t>
            </a:r>
          </a:p>
        </p:txBody>
      </p:sp>
      <p:sp>
        <p:nvSpPr>
          <p:cNvPr id="41" name="">
            <a:extLst xmlns:a="http://schemas.openxmlformats.org/drawingml/2006/main">
              <a:ext uri="{FF2B5EF4-FFF2-40B4-BE49-F238E27FC236}">
                <a16:creationId xmlns:a16="http://schemas.microsoft.com/office/drawing/2014/main" id="{DFDF46BE-779B-4464-8EBE-434CD2E361B6}"/>
              </a:ext>
            </a:extLst>
          </p:cNvPr>
          <p:cNvSpPr>
            <a:spLocks xmlns:a="http://schemas.openxmlformats.org/drawingml/2006/main" noGrp="1"/>
          </p:cNvSpPr>
          <p:nvPr/>
        </p:nvSpPr>
        <p:spPr>
          <a:xfrm xmlns:a="http://schemas.openxmlformats.org/drawingml/2006/main">
            <a:off x="8896350" y="5867400"/>
            <a:ext cx="247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0" i="0">
                <a:solidFill>
                  <a:srgbClr val="5E6A76"/>
                </a:solidFill>
                <a:latin typeface="Nimbus Sans"/>
                <a:ea typeface="Nimbus Sans"/>
                <a:cs typeface="Nimbus Sans"/>
              </a:defRPr>
            </a:defPPr>
            <a:lvl1pPr algn="l">
              <a:defRPr sz="975" b="0" i="0">
                <a:solidFill>
                  <a:srgbClr val="5E6A76"/>
                </a:solidFill>
                <a:latin typeface="Nimbus Sans"/>
                <a:ea typeface="Nimbus Sans"/>
                <a:cs typeface="Nimbus Sans"/>
              </a:defRPr>
            </a:lvl1pPr>
            <a:lvl2pPr algn="l">
              <a:defRPr sz="975" b="0" i="0">
                <a:solidFill>
                  <a:srgbClr val="5E6A76"/>
                </a:solidFill>
                <a:latin typeface="Nimbus Sans"/>
                <a:ea typeface="Nimbus Sans"/>
                <a:cs typeface="Nimbus Sans"/>
              </a:defRPr>
            </a:lvl2pPr>
            <a:lvl3pPr algn="l">
              <a:defRPr sz="975" b="0" i="0">
                <a:solidFill>
                  <a:srgbClr val="5E6A76"/>
                </a:solidFill>
                <a:latin typeface="Nimbus Sans"/>
                <a:ea typeface="Nimbus Sans"/>
                <a:cs typeface="Nimbus Sans"/>
              </a:defRPr>
            </a:lvl3pPr>
            <a:lvl4pPr algn="l">
              <a:defRPr sz="975" b="0" i="0">
                <a:solidFill>
                  <a:srgbClr val="5E6A76"/>
                </a:solidFill>
                <a:latin typeface="Nimbus Sans"/>
                <a:ea typeface="Nimbus Sans"/>
                <a:cs typeface="Nimbus Sans"/>
              </a:defRPr>
            </a:lvl4pPr>
            <a:lvl5pPr algn="l">
              <a:defRPr sz="975" b="0" i="0">
                <a:solidFill>
                  <a:srgbClr val="5E6A76"/>
                </a:solidFill>
                <a:latin typeface="Nimbus Sans"/>
                <a:ea typeface="Nimbus Sans"/>
                <a:cs typeface="Nimbus Sans"/>
              </a:defRPr>
            </a:lvl5pPr>
            <a:lvl6pPr algn="l">
              <a:defRPr sz="975" b="0" i="0">
                <a:solidFill>
                  <a:srgbClr val="5E6A76"/>
                </a:solidFill>
                <a:latin typeface="Nimbus Sans"/>
                <a:ea typeface="Nimbus Sans"/>
                <a:cs typeface="Nimbus Sans"/>
              </a:defRPr>
            </a:lvl6pPr>
            <a:lvl7pPr algn="l">
              <a:defRPr sz="975" b="0" i="0">
                <a:solidFill>
                  <a:srgbClr val="5E6A76"/>
                </a:solidFill>
                <a:latin typeface="Nimbus Sans"/>
                <a:ea typeface="Nimbus Sans"/>
                <a:cs typeface="Nimbus Sans"/>
              </a:defRPr>
            </a:lvl7pPr>
            <a:lvl8pPr algn="l">
              <a:defRPr sz="975" b="0" i="0">
                <a:solidFill>
                  <a:srgbClr val="5E6A76"/>
                </a:solidFill>
                <a:latin typeface="Nimbus Sans"/>
                <a:ea typeface="Nimbus Sans"/>
                <a:cs typeface="Nimbus Sans"/>
              </a:defRPr>
            </a:lvl8pPr>
            <a:lvl9pPr algn="l">
              <a:defRPr sz="975" b="0" i="0">
                <a:solidFill>
                  <a:srgbClr val="5E6A76"/>
                </a:solidFill>
                <a:latin typeface="Nimbus Sans"/>
                <a:ea typeface="Nimbus Sans"/>
                <a:cs typeface="Nimbus Sans"/>
              </a:defRPr>
            </a:lvl9pPr>
          </a:lstStyle>
          <a:p xmlns:a="http://schemas.openxmlformats.org/drawingml/2006/main">
            <a:pPr algn="l">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Users choose the workflow again for another brief</a:t>
            </a:r>
          </a:p>
        </p:txBody>
      </p:sp>
      <p:sp>
        <p:nvSpPr>
          <p:cNvPr id="42" name="">
            <a:extLst xmlns:a="http://schemas.openxmlformats.org/drawingml/2006/main">
              <a:ext uri="{FF2B5EF4-FFF2-40B4-BE49-F238E27FC236}">
                <a16:creationId xmlns:a16="http://schemas.microsoft.com/office/drawing/2014/main" id="{6498108C-0535-4576-8CF0-01FFF3C9F400}"/>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43" name="">
            <a:extLst xmlns:a="http://schemas.openxmlformats.org/drawingml/2006/main">
              <a:ext uri="{FF2B5EF4-FFF2-40B4-BE49-F238E27FC236}">
                <a16:creationId xmlns:a16="http://schemas.microsoft.com/office/drawing/2014/main" id="{28A56827-E68B-46FE-916D-D06321F77434}"/>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44" name="">
            <a:extLst xmlns:a="http://schemas.openxmlformats.org/drawingml/2006/main">
              <a:ext uri="{FF2B5EF4-FFF2-40B4-BE49-F238E27FC236}">
                <a16:creationId xmlns:a16="http://schemas.microsoft.com/office/drawing/2014/main" id="{51674992-F8DE-49E1-B139-32E7C1F18143}"/>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Pilot design is proposed. No performance result is claimed</a:t>
            </a:r>
          </a:p>
        </p:txBody>
      </p:sp>
    </p:spTree>
    <p:extLst>
      <p:ext uri="{BB962C8B-B14F-4D97-AF65-F5344CB8AC3E}">
        <p14:creationId xmlns:p14="http://schemas.microsoft.com/office/powerpoint/2010/main" val="6269857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60" name="">
            <a:extLst xmlns:a="http://schemas.openxmlformats.org/drawingml/2006/main">
              <a:ext uri="{FF2B5EF4-FFF2-40B4-BE49-F238E27FC236}">
                <a16:creationId xmlns:a16="http://schemas.microsoft.com/office/drawing/2014/main" id="{6732AAD6-4491-4210-9EC5-D5949EB86A96}"/>
              </a:ext>
            </a:extLst>
          </p:cNvPr>
          <p:cNvCxnSpPr>
            <a:stCxn xmlns:a="http://schemas.openxmlformats.org/drawingml/2006/main" id="36" idx="3"/>
            <a:endCxn xmlns:a="http://schemas.openxmlformats.org/drawingml/2006/main" id="43" idx="1"/>
          </p:cNvCxnSpPr>
          <p:nvPr/>
        </p:nvCxnSpPr>
        <p:spPr>
          <a:xfrm xmlns:a="http://schemas.openxmlformats.org/drawingml/2006/main">
            <a:off x="9201150" y="3762375"/>
            <a:ext cx="457200" cy="1076325"/>
          </a:xfrm>
          <a:prstGeom xmlns:a="http://schemas.openxmlformats.org/drawingml/2006/main" prst="bentConnector3">
            <a:avLst>
              <a:gd name="adj1" fmla="val 50000"/>
            </a:avLst>
          </a:prstGeom>
          <a:ln xmlns:a="http://schemas.openxmlformats.org/drawingml/2006/main" w="11430">
            <a:solidFill>
              <a:srgbClr val="5E6A76"/>
            </a:solidFill>
            <a:prstDash val="solid"/>
            <a:tailEnd type="arrow" w="med" len="med"/>
          </a:ln>
        </p:spPr>
      </p:cxnSp>
      <p:cxnSp>
        <p:nvCxnSpPr>
          <p:cNvPr id="59" name="">
            <a:extLst xmlns:a="http://schemas.openxmlformats.org/drawingml/2006/main">
              <a:ext uri="{FF2B5EF4-FFF2-40B4-BE49-F238E27FC236}">
                <a16:creationId xmlns:a16="http://schemas.microsoft.com/office/drawing/2014/main" id="{622CC000-C28F-40CE-9F83-FC657BA6B761}"/>
              </a:ext>
            </a:extLst>
          </p:cNvPr>
          <p:cNvCxnSpPr>
            <a:stCxn xmlns:a="http://schemas.openxmlformats.org/drawingml/2006/main" id="11" idx="3"/>
            <a:endCxn xmlns:a="http://schemas.openxmlformats.org/drawingml/2006/main" id="40" idx="1"/>
          </p:cNvCxnSpPr>
          <p:nvPr/>
        </p:nvCxnSpPr>
        <p:spPr>
          <a:xfrm xmlns:a="http://schemas.openxmlformats.org/drawingml/2006/main">
            <a:off x="3867150" y="1276350"/>
            <a:ext cx="5791200" cy="1409700"/>
          </a:xfrm>
          <a:prstGeom xmlns:a="http://schemas.openxmlformats.org/drawingml/2006/main" prst="bentConnector4">
            <a:avLst/>
          </a:prstGeom>
          <a:ln xmlns:a="http://schemas.openxmlformats.org/drawingml/2006/main" w="11430">
            <a:solidFill>
              <a:srgbClr val="2C7A62"/>
            </a:solidFill>
            <a:prstDash val="solid"/>
            <a:tailEnd type="arrow" w="med" len="med"/>
          </a:ln>
        </p:spPr>
      </p:cxnSp>
      <p:cxnSp>
        <p:nvCxnSpPr>
          <p:cNvPr id="58" name="">
            <a:extLst xmlns:a="http://schemas.openxmlformats.org/drawingml/2006/main">
              <a:ext uri="{FF2B5EF4-FFF2-40B4-BE49-F238E27FC236}">
                <a16:creationId xmlns:a16="http://schemas.microsoft.com/office/drawing/2014/main" id="{6CF2A593-583B-4ABB-9D05-4F3099C10BE9}"/>
              </a:ext>
            </a:extLst>
          </p:cNvPr>
          <p:cNvCxnSpPr>
            <a:stCxn xmlns:a="http://schemas.openxmlformats.org/drawingml/2006/main" id="14" idx="3"/>
            <a:endCxn xmlns:a="http://schemas.openxmlformats.org/drawingml/2006/main" id="36" idx="1"/>
          </p:cNvCxnSpPr>
          <p:nvPr/>
        </p:nvCxnSpPr>
        <p:spPr>
          <a:xfrm xmlns:a="http://schemas.openxmlformats.org/drawingml/2006/main" flipV="1">
            <a:off x="3867150" y="1276350"/>
            <a:ext cx="3333750" cy="2619375"/>
          </a:xfrm>
          <a:prstGeom xmlns:a="http://schemas.openxmlformats.org/drawingml/2006/main" prst="bentConnector4">
            <a:avLst/>
          </a:prstGeom>
          <a:ln xmlns:a="http://schemas.openxmlformats.org/drawingml/2006/main" w="11430">
            <a:solidFill>
              <a:srgbClr val="B4453C"/>
            </a:solidFill>
            <a:prstDash val="dash"/>
            <a:tailEnd type="arrow" w="med" len="med"/>
          </a:ln>
        </p:spPr>
      </p:cxnSp>
      <p:cxnSp>
        <p:nvCxnSpPr>
          <p:cNvPr id="57" name="">
            <a:extLst xmlns:a="http://schemas.openxmlformats.org/drawingml/2006/main">
              <a:ext uri="{FF2B5EF4-FFF2-40B4-BE49-F238E27FC236}">
                <a16:creationId xmlns:a16="http://schemas.microsoft.com/office/drawing/2014/main" id="{EA61528B-5758-424E-83AE-226D1F1B39C8}"/>
              </a:ext>
            </a:extLst>
          </p:cNvPr>
          <p:cNvCxnSpPr>
            <a:stCxn xmlns:a="http://schemas.openxmlformats.org/drawingml/2006/main" id="31" idx="3"/>
            <a:endCxn xmlns:a="http://schemas.openxmlformats.org/drawingml/2006/main" id="36" idx="1"/>
          </p:cNvCxnSpPr>
          <p:nvPr/>
        </p:nvCxnSpPr>
        <p:spPr>
          <a:xfrm xmlns:a="http://schemas.openxmlformats.org/drawingml/2006/main" flipV="1">
            <a:off x="6724650" y="3762375"/>
            <a:ext cx="476250" cy="1676400"/>
          </a:xfrm>
          <a:prstGeom xmlns:a="http://schemas.openxmlformats.org/drawingml/2006/main" prst="bentConnector3">
            <a:avLst>
              <a:gd name="adj1" fmla="val 50000"/>
            </a:avLst>
          </a:prstGeom>
          <a:ln xmlns:a="http://schemas.openxmlformats.org/drawingml/2006/main" w="10478">
            <a:solidFill>
              <a:srgbClr val="B47A24"/>
            </a:solidFill>
            <a:prstDash val="solid"/>
            <a:tailEnd type="arrow" w="med" len="med"/>
          </a:ln>
        </p:spPr>
      </p:cxnSp>
      <p:cxnSp>
        <p:nvCxnSpPr>
          <p:cNvPr id="56" name="">
            <a:extLst xmlns:a="http://schemas.openxmlformats.org/drawingml/2006/main">
              <a:ext uri="{FF2B5EF4-FFF2-40B4-BE49-F238E27FC236}">
                <a16:creationId xmlns:a16="http://schemas.microsoft.com/office/drawing/2014/main" id="{8D916C9A-4F92-42B8-9235-5ABC783886F8}"/>
              </a:ext>
            </a:extLst>
          </p:cNvPr>
          <p:cNvCxnSpPr>
            <a:stCxn xmlns:a="http://schemas.openxmlformats.org/drawingml/2006/main" id="28" idx="3"/>
            <a:endCxn xmlns:a="http://schemas.openxmlformats.org/drawingml/2006/main" id="36" idx="1"/>
          </p:cNvCxnSpPr>
          <p:nvPr/>
        </p:nvCxnSpPr>
        <p:spPr>
          <a:xfrm xmlns:a="http://schemas.openxmlformats.org/drawingml/2006/main" flipV="1">
            <a:off x="6724650" y="3762375"/>
            <a:ext cx="476250" cy="838200"/>
          </a:xfrm>
          <a:prstGeom xmlns:a="http://schemas.openxmlformats.org/drawingml/2006/main" prst="bentConnector3">
            <a:avLst>
              <a:gd name="adj1" fmla="val 50000"/>
            </a:avLst>
          </a:prstGeom>
          <a:ln xmlns:a="http://schemas.openxmlformats.org/drawingml/2006/main" w="10478">
            <a:solidFill>
              <a:srgbClr val="B47A24"/>
            </a:solidFill>
            <a:prstDash val="solid"/>
            <a:tailEnd type="arrow" w="med" len="med"/>
          </a:ln>
        </p:spPr>
      </p:cxnSp>
      <p:cxnSp>
        <p:nvCxnSpPr>
          <p:cNvPr id="55" name="">
            <a:extLst xmlns:a="http://schemas.openxmlformats.org/drawingml/2006/main">
              <a:ext uri="{FF2B5EF4-FFF2-40B4-BE49-F238E27FC236}">
                <a16:creationId xmlns:a16="http://schemas.microsoft.com/office/drawing/2014/main" id="{9B8B06D1-F931-40CC-AA40-3941F6DB24CE}"/>
              </a:ext>
            </a:extLst>
          </p:cNvPr>
          <p:cNvCxnSpPr>
            <a:stCxn xmlns:a="http://schemas.openxmlformats.org/drawingml/2006/main" id="25" idx="3"/>
            <a:endCxn xmlns:a="http://schemas.openxmlformats.org/drawingml/2006/main" id="36" idx="1"/>
          </p:cNvCxnSpPr>
          <p:nvPr/>
        </p:nvCxnSpPr>
        <p:spPr>
          <a:xfrm xmlns:a="http://schemas.openxmlformats.org/drawingml/2006/main">
            <a:off x="6724650" y="3762375"/>
            <a:ext cx="476250" cy="0"/>
          </a:xfrm>
          <a:prstGeom xmlns:a="http://schemas.openxmlformats.org/drawingml/2006/main" prst="straightConnector1">
            <a:avLst/>
          </a:prstGeom>
          <a:ln xmlns:a="http://schemas.openxmlformats.org/drawingml/2006/main" w="10478">
            <a:solidFill>
              <a:srgbClr val="B47A24"/>
            </a:solidFill>
            <a:prstDash val="solid"/>
            <a:tailEnd type="arrow" w="med" len="med"/>
          </a:ln>
        </p:spPr>
      </p:cxnSp>
      <p:cxnSp>
        <p:nvCxnSpPr>
          <p:cNvPr id="54" name="">
            <a:extLst xmlns:a="http://schemas.openxmlformats.org/drawingml/2006/main">
              <a:ext uri="{FF2B5EF4-FFF2-40B4-BE49-F238E27FC236}">
                <a16:creationId xmlns:a16="http://schemas.microsoft.com/office/drawing/2014/main" id="{06C42C94-2FFE-4E62-9C93-EC095155F74F}"/>
              </a:ext>
            </a:extLst>
          </p:cNvPr>
          <p:cNvCxnSpPr>
            <a:stCxn xmlns:a="http://schemas.openxmlformats.org/drawingml/2006/main" id="22" idx="3"/>
            <a:endCxn xmlns:a="http://schemas.openxmlformats.org/drawingml/2006/main" id="36" idx="1"/>
          </p:cNvCxnSpPr>
          <p:nvPr/>
        </p:nvCxnSpPr>
        <p:spPr>
          <a:xfrm xmlns:a="http://schemas.openxmlformats.org/drawingml/2006/main">
            <a:off x="6724650" y="2924175"/>
            <a:ext cx="476250" cy="838200"/>
          </a:xfrm>
          <a:prstGeom xmlns:a="http://schemas.openxmlformats.org/drawingml/2006/main" prst="bentConnector3">
            <a:avLst>
              <a:gd name="adj1" fmla="val 50000"/>
            </a:avLst>
          </a:prstGeom>
          <a:ln xmlns:a="http://schemas.openxmlformats.org/drawingml/2006/main" w="10478">
            <a:solidFill>
              <a:srgbClr val="B47A24"/>
            </a:solidFill>
            <a:prstDash val="solid"/>
            <a:tailEnd type="arrow" w="med" len="med"/>
          </a:ln>
        </p:spPr>
      </p:cxnSp>
      <p:cxnSp>
        <p:nvCxnSpPr>
          <p:cNvPr id="53" name="">
            <a:extLst xmlns:a="http://schemas.openxmlformats.org/drawingml/2006/main">
              <a:ext uri="{FF2B5EF4-FFF2-40B4-BE49-F238E27FC236}">
                <a16:creationId xmlns:a16="http://schemas.microsoft.com/office/drawing/2014/main" id="{C6D180D7-4C7D-4DB8-A3A5-153954E37FCA}"/>
              </a:ext>
            </a:extLst>
          </p:cNvPr>
          <p:cNvCxnSpPr>
            <a:stCxn xmlns:a="http://schemas.openxmlformats.org/drawingml/2006/main" id="19" idx="3"/>
            <a:endCxn xmlns:a="http://schemas.openxmlformats.org/drawingml/2006/main" id="36" idx="1"/>
          </p:cNvCxnSpPr>
          <p:nvPr/>
        </p:nvCxnSpPr>
        <p:spPr>
          <a:xfrm xmlns:a="http://schemas.openxmlformats.org/drawingml/2006/main">
            <a:off x="6724650" y="2085975"/>
            <a:ext cx="476250" cy="1676400"/>
          </a:xfrm>
          <a:prstGeom xmlns:a="http://schemas.openxmlformats.org/drawingml/2006/main" prst="bentConnector3">
            <a:avLst>
              <a:gd name="adj1" fmla="val 50000"/>
            </a:avLst>
          </a:prstGeom>
          <a:ln xmlns:a="http://schemas.openxmlformats.org/drawingml/2006/main" w="10478">
            <a:solidFill>
              <a:srgbClr val="B47A24"/>
            </a:solidFill>
            <a:prstDash val="solid"/>
            <a:tailEnd type="arrow" w="med" len="med"/>
          </a:ln>
        </p:spPr>
      </p:cxnSp>
      <p:cxnSp>
        <p:nvCxnSpPr>
          <p:cNvPr id="52" name="">
            <a:extLst xmlns:a="http://schemas.openxmlformats.org/drawingml/2006/main">
              <a:ext uri="{FF2B5EF4-FFF2-40B4-BE49-F238E27FC236}">
                <a16:creationId xmlns:a16="http://schemas.microsoft.com/office/drawing/2014/main" id="{C1DCCBAC-0CBC-4945-95A2-05BF3182AECD}"/>
              </a:ext>
            </a:extLst>
          </p:cNvPr>
          <p:cNvCxnSpPr>
            <a:stCxn xmlns:a="http://schemas.openxmlformats.org/drawingml/2006/main" id="11" idx="3"/>
            <a:endCxn xmlns:a="http://schemas.openxmlformats.org/drawingml/2006/main" id="31" idx="1"/>
          </p:cNvCxnSpPr>
          <p:nvPr/>
        </p:nvCxnSpPr>
        <p:spPr>
          <a:xfrm xmlns:a="http://schemas.openxmlformats.org/drawingml/2006/main">
            <a:off x="3867150" y="2409825"/>
            <a:ext cx="457200" cy="3028950"/>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51" name="">
            <a:extLst xmlns:a="http://schemas.openxmlformats.org/drawingml/2006/main">
              <a:ext uri="{FF2B5EF4-FFF2-40B4-BE49-F238E27FC236}">
                <a16:creationId xmlns:a16="http://schemas.microsoft.com/office/drawing/2014/main" id="{34E29FB8-36E2-4F22-A312-D3A7727193AB}"/>
              </a:ext>
            </a:extLst>
          </p:cNvPr>
          <p:cNvCxnSpPr>
            <a:stCxn xmlns:a="http://schemas.openxmlformats.org/drawingml/2006/main" id="11" idx="3"/>
            <a:endCxn xmlns:a="http://schemas.openxmlformats.org/drawingml/2006/main" id="28" idx="1"/>
          </p:cNvCxnSpPr>
          <p:nvPr/>
        </p:nvCxnSpPr>
        <p:spPr>
          <a:xfrm xmlns:a="http://schemas.openxmlformats.org/drawingml/2006/main">
            <a:off x="3867150" y="2409825"/>
            <a:ext cx="457200" cy="2190750"/>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50" name="">
            <a:extLst xmlns:a="http://schemas.openxmlformats.org/drawingml/2006/main">
              <a:ext uri="{FF2B5EF4-FFF2-40B4-BE49-F238E27FC236}">
                <a16:creationId xmlns:a16="http://schemas.microsoft.com/office/drawing/2014/main" id="{A62E3BEF-DBF1-4106-9FAD-0A1E3CC4F7DD}"/>
              </a:ext>
            </a:extLst>
          </p:cNvPr>
          <p:cNvCxnSpPr>
            <a:stCxn xmlns:a="http://schemas.openxmlformats.org/drawingml/2006/main" id="11" idx="3"/>
            <a:endCxn xmlns:a="http://schemas.openxmlformats.org/drawingml/2006/main" id="25" idx="1"/>
          </p:cNvCxnSpPr>
          <p:nvPr/>
        </p:nvCxnSpPr>
        <p:spPr>
          <a:xfrm xmlns:a="http://schemas.openxmlformats.org/drawingml/2006/main">
            <a:off x="3867150" y="2409825"/>
            <a:ext cx="457200" cy="1352550"/>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49" name="">
            <a:extLst xmlns:a="http://schemas.openxmlformats.org/drawingml/2006/main">
              <a:ext uri="{FF2B5EF4-FFF2-40B4-BE49-F238E27FC236}">
                <a16:creationId xmlns:a16="http://schemas.microsoft.com/office/drawing/2014/main" id="{5A562686-0F1E-40CC-BB0A-35A7357C58F1}"/>
              </a:ext>
            </a:extLst>
          </p:cNvPr>
          <p:cNvCxnSpPr>
            <a:stCxn xmlns:a="http://schemas.openxmlformats.org/drawingml/2006/main" id="11" idx="3"/>
            <a:endCxn xmlns:a="http://schemas.openxmlformats.org/drawingml/2006/main" id="22" idx="1"/>
          </p:cNvCxnSpPr>
          <p:nvPr/>
        </p:nvCxnSpPr>
        <p:spPr>
          <a:xfrm xmlns:a="http://schemas.openxmlformats.org/drawingml/2006/main">
            <a:off x="3867150" y="2409825"/>
            <a:ext cx="457200" cy="514350"/>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48" name="">
            <a:extLst xmlns:a="http://schemas.openxmlformats.org/drawingml/2006/main">
              <a:ext uri="{FF2B5EF4-FFF2-40B4-BE49-F238E27FC236}">
                <a16:creationId xmlns:a16="http://schemas.microsoft.com/office/drawing/2014/main" id="{D7A5CE65-D418-4BCC-82BF-A547ACFB396D}"/>
              </a:ext>
            </a:extLst>
          </p:cNvPr>
          <p:cNvCxnSpPr>
            <a:stCxn xmlns:a="http://schemas.openxmlformats.org/drawingml/2006/main" id="11" idx="3"/>
            <a:endCxn xmlns:a="http://schemas.openxmlformats.org/drawingml/2006/main" id="19" idx="1"/>
          </p:cNvCxnSpPr>
          <p:nvPr/>
        </p:nvCxnSpPr>
        <p:spPr>
          <a:xfrm xmlns:a="http://schemas.openxmlformats.org/drawingml/2006/main" flipV="1">
            <a:off x="3867150" y="2085975"/>
            <a:ext cx="457200" cy="323850"/>
          </a:xfrm>
          <a:prstGeom xmlns:a="http://schemas.openxmlformats.org/drawingml/2006/main" prst="bentConnector3">
            <a:avLst>
              <a:gd name="adj1" fmla="val 50000"/>
            </a:avLst>
          </a:prstGeom>
          <a:ln xmlns:a="http://schemas.openxmlformats.org/drawingml/2006/main" w="11430">
            <a:solidFill>
              <a:srgbClr val="1769AA"/>
            </a:solidFill>
            <a:prstDash val="solid"/>
            <a:tailEnd type="arrow" w="med" len="med"/>
          </a:ln>
        </p:spPr>
      </p:cxnSp>
      <p:cxnSp>
        <p:nvCxnSpPr>
          <p:cNvPr id="47" name="">
            <a:extLst xmlns:a="http://schemas.openxmlformats.org/drawingml/2006/main">
              <a:ext uri="{FF2B5EF4-FFF2-40B4-BE49-F238E27FC236}">
                <a16:creationId xmlns:a16="http://schemas.microsoft.com/office/drawing/2014/main" id="{6A6FA087-A908-4CC0-BFBE-D571E477F2B9}"/>
              </a:ext>
            </a:extLst>
          </p:cNvPr>
          <p:cNvCxnSpPr>
            <a:stCxn xmlns:a="http://schemas.openxmlformats.org/drawingml/2006/main" id="11" idx="2"/>
            <a:endCxn xmlns:a="http://schemas.openxmlformats.org/drawingml/2006/main" id="14" idx="0"/>
          </p:cNvCxnSpPr>
          <p:nvPr/>
        </p:nvCxnSpPr>
        <p:spPr>
          <a:xfrm xmlns:a="http://schemas.openxmlformats.org/drawingml/2006/main">
            <a:off x="3009900" y="2971800"/>
            <a:ext cx="0" cy="247650"/>
          </a:xfrm>
          <a:prstGeom xmlns:a="http://schemas.openxmlformats.org/drawingml/2006/main" prst="straightConnector1">
            <a:avLst/>
          </a:prstGeom>
          <a:ln xmlns:a="http://schemas.openxmlformats.org/drawingml/2006/main" w="14288">
            <a:solidFill>
              <a:srgbClr val="B4453C"/>
            </a:solidFill>
            <a:prstDash val="solid"/>
            <a:tailEnd type="arrow" w="med" len="med"/>
          </a:ln>
        </p:spPr>
      </p:cxnSp>
      <p:cxnSp>
        <p:nvCxnSpPr>
          <p:cNvPr id="46" name="">
            <a:extLst xmlns:a="http://schemas.openxmlformats.org/drawingml/2006/main">
              <a:ext uri="{FF2B5EF4-FFF2-40B4-BE49-F238E27FC236}">
                <a16:creationId xmlns:a16="http://schemas.microsoft.com/office/drawing/2014/main" id="{D756E57C-4900-4FAF-AB64-22132DB4D9DB}"/>
              </a:ext>
            </a:extLst>
          </p:cNvPr>
          <p:cNvCxnSpPr>
            <a:stCxn xmlns:a="http://schemas.openxmlformats.org/drawingml/2006/main" id="7" idx="3"/>
            <a:endCxn xmlns:a="http://schemas.openxmlformats.org/drawingml/2006/main" id="11" idx="1"/>
          </p:cNvCxnSpPr>
          <p:nvPr/>
        </p:nvCxnSpPr>
        <p:spPr>
          <a:xfrm xmlns:a="http://schemas.openxmlformats.org/drawingml/2006/main" flipV="1">
            <a:off x="1695450" y="2409825"/>
            <a:ext cx="457200" cy="800100"/>
          </a:xfrm>
          <a:prstGeom xmlns:a="http://schemas.openxmlformats.org/drawingml/2006/main" prst="bentConnector3">
            <a:avLst>
              <a:gd name="adj1" fmla="val 50000"/>
            </a:avLst>
          </a:prstGeom>
          <a:ln xmlns:a="http://schemas.openxmlformats.org/drawingml/2006/main" w="17145">
            <a:solidFill>
              <a:srgbClr val="167C80"/>
            </a:solidFill>
            <a:prstDash val="solid"/>
            <a:tailEnd type="arrow" w="med" len="med"/>
          </a:ln>
        </p:spPr>
      </p:cxnSp>
      <p:sp>
        <p:nvSpPr>
          <p:cNvPr id="66" name="">
            <a:extLst xmlns:a="http://schemas.openxmlformats.org/drawingml/2006/main">
              <a:ext uri="{FF2B5EF4-FFF2-40B4-BE49-F238E27FC236}">
                <a16:creationId xmlns:a16="http://schemas.microsoft.com/office/drawing/2014/main" id="{57227F4F-5DD6-41DA-BD42-71E6DF51E575}"/>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Future agent enabled architecture</a:t>
            </a:r>
          </a:p>
        </p:txBody>
      </p:sp>
      <p:sp>
        <p:nvSpPr>
          <p:cNvPr id="2" name="">
            <a:extLst xmlns:a="http://schemas.openxmlformats.org/drawingml/2006/main">
              <a:ext uri="{FF2B5EF4-FFF2-40B4-BE49-F238E27FC236}">
                <a16:creationId xmlns:a16="http://schemas.microsoft.com/office/drawing/2014/main" id="{D1A64F85-05EA-4C2F-BB4D-EB7B92A94A93}"/>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11</a:t>
            </a:r>
          </a:p>
        </p:txBody>
      </p:sp>
      <p:sp>
        <p:nvSpPr>
          <p:cNvPr id="3" name="">
            <a:extLst xmlns:a="http://schemas.openxmlformats.org/drawingml/2006/main">
              <a:ext uri="{FF2B5EF4-FFF2-40B4-BE49-F238E27FC236}">
                <a16:creationId xmlns:a16="http://schemas.microsoft.com/office/drawing/2014/main" id="{3D0A5ECF-4742-4672-8E86-F0370640D22C}"/>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Agents should coordinate bounded tools and evidence packets. Human approval remains mandatory for clinical and external actions</a:t>
            </a:r>
          </a:p>
        </p:txBody>
      </p:sp>
      <p:sp>
        <p:nvSpPr>
          <p:cNvPr id="4" name="">
            <a:extLst xmlns:a="http://schemas.openxmlformats.org/drawingml/2006/main">
              <a:ext uri="{FF2B5EF4-FFF2-40B4-BE49-F238E27FC236}">
                <a16:creationId xmlns:a16="http://schemas.microsoft.com/office/drawing/2014/main" id="{4950CDF5-2D5E-4798-9902-C5021F2BF033}"/>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4A8EC5A3-DA57-4BEE-B612-EF5D56EB16BE}"/>
              </a:ext>
            </a:extLst>
          </p:cNvPr>
          <p:cNvSpPr>
            <a:spLocks xmlns:a="http://schemas.openxmlformats.org/drawingml/2006/main" noGrp="1"/>
          </p:cNvSpPr>
          <p:nvPr/>
        </p:nvSpPr>
        <p:spPr>
          <a:xfrm xmlns:a="http://schemas.openxmlformats.org/drawingml/2006/main">
            <a:off x="552450" y="1390650"/>
            <a:ext cx="1143000" cy="26670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6" name="">
            <a:extLst xmlns:a="http://schemas.openxmlformats.org/drawingml/2006/main">
              <a:ext uri="{FF2B5EF4-FFF2-40B4-BE49-F238E27FC236}">
                <a16:creationId xmlns:a16="http://schemas.microsoft.com/office/drawing/2014/main" id="{9D9DB62D-A734-4917-AF00-A075C0248B9B}"/>
              </a:ext>
            </a:extLst>
          </p:cNvPr>
          <p:cNvSpPr>
            <a:spLocks xmlns:a="http://schemas.openxmlformats.org/drawingml/2006/main" noGrp="1"/>
          </p:cNvSpPr>
          <p:nvPr/>
        </p:nvSpPr>
        <p:spPr>
          <a:xfrm xmlns:a="http://schemas.openxmlformats.org/drawingml/2006/main">
            <a:off x="647700" y="1457325"/>
            <a:ext cx="9525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INTERACTION</a:t>
            </a:r>
          </a:p>
        </p:txBody>
      </p:sp>
      <p:sp>
        <p:nvSpPr>
          <p:cNvPr id="7" name="">
            <a:extLst xmlns:a="http://schemas.openxmlformats.org/drawingml/2006/main">
              <a:ext uri="{FF2B5EF4-FFF2-40B4-BE49-F238E27FC236}">
                <a16:creationId xmlns:a16="http://schemas.microsoft.com/office/drawing/2014/main" id="{F713032C-0989-4B28-AC3C-76F894B1F953}"/>
              </a:ext>
            </a:extLst>
          </p:cNvPr>
          <p:cNvSpPr>
            <a:spLocks xmlns:a="http://schemas.openxmlformats.org/drawingml/2006/main" noGrp="1"/>
          </p:cNvSpPr>
          <p:nvPr/>
        </p:nvSpPr>
        <p:spPr>
          <a:xfrm xmlns:a="http://schemas.openxmlformats.org/drawingml/2006/main">
            <a:off x="552450" y="1847850"/>
            <a:ext cx="1143000" cy="2724150"/>
          </a:xfrm>
          <a:prstGeom xmlns:a="http://schemas.openxmlformats.org/drawingml/2006/main" prst="roundRect">
            <a:avLst>
              <a:gd name="adj" fmla="val 5000"/>
            </a:avLst>
          </a:prstGeom>
          <a:solidFill xmlns:a="http://schemas.openxmlformats.org/drawingml/2006/main">
            <a:srgbClr val="F4F6F7"/>
          </a:solidFill>
          <a:ln xmlns:a="http://schemas.openxmlformats.org/drawingml/2006/main" w="9525">
            <a:solidFill>
              <a:srgbClr val="5E6A76"/>
            </a:solidFill>
            <a:prstDash val="solid"/>
          </a:ln>
        </p:spPr>
      </p:sp>
      <p:sp>
        <p:nvSpPr>
          <p:cNvPr id="8" name="">
            <a:extLst xmlns:a="http://schemas.openxmlformats.org/drawingml/2006/main">
              <a:ext uri="{FF2B5EF4-FFF2-40B4-BE49-F238E27FC236}">
                <a16:creationId xmlns:a16="http://schemas.microsoft.com/office/drawing/2014/main" id="{EF32C7D4-D281-4A66-A75B-69D35A171E41}"/>
              </a:ext>
            </a:extLst>
          </p:cNvPr>
          <p:cNvSpPr>
            <a:spLocks xmlns:a="http://schemas.openxmlformats.org/drawingml/2006/main" noGrp="1"/>
          </p:cNvSpPr>
          <p:nvPr/>
        </p:nvSpPr>
        <p:spPr>
          <a:xfrm xmlns:a="http://schemas.openxmlformats.org/drawingml/2006/main">
            <a:off x="685800" y="2095500"/>
            <a:ext cx="876300" cy="2133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Medical Affairs</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Clinical team</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Patient or caregiver</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Approved content systems</a:t>
            </a:r>
          </a:p>
        </p:txBody>
      </p:sp>
      <p:sp>
        <p:nvSpPr>
          <p:cNvPr id="9" name="">
            <a:extLst xmlns:a="http://schemas.openxmlformats.org/drawingml/2006/main">
              <a:ext uri="{FF2B5EF4-FFF2-40B4-BE49-F238E27FC236}">
                <a16:creationId xmlns:a16="http://schemas.microsoft.com/office/drawing/2014/main" id="{17DD58DF-FE1D-448D-912C-30CCD2C41D88}"/>
              </a:ext>
            </a:extLst>
          </p:cNvPr>
          <p:cNvSpPr>
            <a:spLocks xmlns:a="http://schemas.openxmlformats.org/drawingml/2006/main" noGrp="1"/>
          </p:cNvSpPr>
          <p:nvPr/>
        </p:nvSpPr>
        <p:spPr>
          <a:xfrm xmlns:a="http://schemas.openxmlformats.org/drawingml/2006/main">
            <a:off x="2152650" y="1390650"/>
            <a:ext cx="1257300" cy="266700"/>
          </a:xfrm>
          <a:prstGeom xmlns:a="http://schemas.openxmlformats.org/drawingml/2006/main" prst="rect">
            <a:avLst/>
          </a:prstGeom>
          <a:solidFill xmlns:a="http://schemas.openxmlformats.org/drawingml/2006/main">
            <a:srgbClr val="167C80"/>
          </a:solidFill>
          <a:ln xmlns:a="http://schemas.openxmlformats.org/drawingml/2006/main" w="0">
            <a:solidFill>
              <a:srgbClr val="167C80"/>
            </a:solidFill>
            <a:prstDash val="solid"/>
          </a:ln>
        </p:spPr>
      </p:sp>
      <p:sp>
        <p:nvSpPr>
          <p:cNvPr id="10" name="">
            <a:extLst xmlns:a="http://schemas.openxmlformats.org/drawingml/2006/main">
              <a:ext uri="{FF2B5EF4-FFF2-40B4-BE49-F238E27FC236}">
                <a16:creationId xmlns:a16="http://schemas.microsoft.com/office/drawing/2014/main" id="{042AF34A-33BC-4005-8C0E-7447872D12F8}"/>
              </a:ext>
            </a:extLst>
          </p:cNvPr>
          <p:cNvSpPr>
            <a:spLocks xmlns:a="http://schemas.openxmlformats.org/drawingml/2006/main" noGrp="1"/>
          </p:cNvSpPr>
          <p:nvPr/>
        </p:nvSpPr>
        <p:spPr>
          <a:xfrm xmlns:a="http://schemas.openxmlformats.org/drawingml/2006/main">
            <a:off x="2247900" y="1457325"/>
            <a:ext cx="10668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CONTROL PLANE</a:t>
            </a:r>
          </a:p>
        </p:txBody>
      </p:sp>
      <p:sp>
        <p:nvSpPr>
          <p:cNvPr id="11" name="">
            <a:extLst xmlns:a="http://schemas.openxmlformats.org/drawingml/2006/main">
              <a:ext uri="{FF2B5EF4-FFF2-40B4-BE49-F238E27FC236}">
                <a16:creationId xmlns:a16="http://schemas.microsoft.com/office/drawing/2014/main" id="{CEBBF74E-C6C0-4A4A-B792-AB69127363EB}"/>
              </a:ext>
            </a:extLst>
          </p:cNvPr>
          <p:cNvSpPr>
            <a:spLocks xmlns:a="http://schemas.openxmlformats.org/drawingml/2006/main" noGrp="1"/>
          </p:cNvSpPr>
          <p:nvPr/>
        </p:nvSpPr>
        <p:spPr>
          <a:xfrm xmlns:a="http://schemas.openxmlformats.org/drawingml/2006/main">
            <a:off x="2152650" y="1847850"/>
            <a:ext cx="1714500" cy="1123950"/>
          </a:xfrm>
          <a:prstGeom xmlns:a="http://schemas.openxmlformats.org/drawingml/2006/main" prst="roundRect">
            <a:avLst>
              <a:gd name="adj" fmla="val 5085"/>
            </a:avLst>
          </a:prstGeom>
          <a:solidFill xmlns:a="http://schemas.openxmlformats.org/drawingml/2006/main">
            <a:srgbClr val="E7F2F1"/>
          </a:solidFill>
          <a:ln xmlns:a="http://schemas.openxmlformats.org/drawingml/2006/main" w="14288">
            <a:solidFill>
              <a:srgbClr val="167C80"/>
            </a:solidFill>
            <a:prstDash val="solid"/>
          </a:ln>
        </p:spPr>
      </p:sp>
      <p:sp>
        <p:nvSpPr>
          <p:cNvPr id="12" name="">
            <a:extLst xmlns:a="http://schemas.openxmlformats.org/drawingml/2006/main">
              <a:ext uri="{FF2B5EF4-FFF2-40B4-BE49-F238E27FC236}">
                <a16:creationId xmlns:a16="http://schemas.microsoft.com/office/drawing/2014/main" id="{EE9816FA-C7E2-4E51-8C4F-932339BBD9D2}"/>
              </a:ext>
            </a:extLst>
          </p:cNvPr>
          <p:cNvSpPr>
            <a:spLocks xmlns:a="http://schemas.openxmlformats.org/drawingml/2006/main" noGrp="1"/>
          </p:cNvSpPr>
          <p:nvPr/>
        </p:nvSpPr>
        <p:spPr>
          <a:xfrm xmlns:a="http://schemas.openxmlformats.org/drawingml/2006/main">
            <a:off x="2324100" y="2038350"/>
            <a:ext cx="13716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275" b="1" i="0">
                <a:solidFill>
                  <a:srgbClr val="071D33"/>
                </a:solidFill>
                <a:latin typeface="Nimbus Sans"/>
                <a:ea typeface="Nimbus Sans"/>
                <a:cs typeface="Nimbus Sans"/>
              </a:defRPr>
            </a:defPPr>
            <a:lvl1pPr algn="ctr">
              <a:defRPr sz="1275" b="1" i="0">
                <a:solidFill>
                  <a:srgbClr val="071D33"/>
                </a:solidFill>
                <a:latin typeface="Nimbus Sans"/>
                <a:ea typeface="Nimbus Sans"/>
                <a:cs typeface="Nimbus Sans"/>
              </a:defRPr>
            </a:lvl1pPr>
            <a:lvl2pPr algn="ctr">
              <a:defRPr sz="1275" b="1" i="0">
                <a:solidFill>
                  <a:srgbClr val="071D33"/>
                </a:solidFill>
                <a:latin typeface="Nimbus Sans"/>
                <a:ea typeface="Nimbus Sans"/>
                <a:cs typeface="Nimbus Sans"/>
              </a:defRPr>
            </a:lvl2pPr>
            <a:lvl3pPr algn="ctr">
              <a:defRPr sz="1275" b="1" i="0">
                <a:solidFill>
                  <a:srgbClr val="071D33"/>
                </a:solidFill>
                <a:latin typeface="Nimbus Sans"/>
                <a:ea typeface="Nimbus Sans"/>
                <a:cs typeface="Nimbus Sans"/>
              </a:defRPr>
            </a:lvl3pPr>
            <a:lvl4pPr algn="ctr">
              <a:defRPr sz="1275" b="1" i="0">
                <a:solidFill>
                  <a:srgbClr val="071D33"/>
                </a:solidFill>
                <a:latin typeface="Nimbus Sans"/>
                <a:ea typeface="Nimbus Sans"/>
                <a:cs typeface="Nimbus Sans"/>
              </a:defRPr>
            </a:lvl4pPr>
            <a:lvl5pPr algn="ctr">
              <a:defRPr sz="1275" b="1" i="0">
                <a:solidFill>
                  <a:srgbClr val="071D33"/>
                </a:solidFill>
                <a:latin typeface="Nimbus Sans"/>
                <a:ea typeface="Nimbus Sans"/>
                <a:cs typeface="Nimbus Sans"/>
              </a:defRPr>
            </a:lvl5pPr>
            <a:lvl6pPr algn="ctr">
              <a:defRPr sz="1275" b="1" i="0">
                <a:solidFill>
                  <a:srgbClr val="071D33"/>
                </a:solidFill>
                <a:latin typeface="Nimbus Sans"/>
                <a:ea typeface="Nimbus Sans"/>
                <a:cs typeface="Nimbus Sans"/>
              </a:defRPr>
            </a:lvl6pPr>
            <a:lvl7pPr algn="ctr">
              <a:defRPr sz="1275" b="1" i="0">
                <a:solidFill>
                  <a:srgbClr val="071D33"/>
                </a:solidFill>
                <a:latin typeface="Nimbus Sans"/>
                <a:ea typeface="Nimbus Sans"/>
                <a:cs typeface="Nimbus Sans"/>
              </a:defRPr>
            </a:lvl7pPr>
            <a:lvl8pPr algn="ctr">
              <a:defRPr sz="1275" b="1" i="0">
                <a:solidFill>
                  <a:srgbClr val="071D33"/>
                </a:solidFill>
                <a:latin typeface="Nimbus Sans"/>
                <a:ea typeface="Nimbus Sans"/>
                <a:cs typeface="Nimbus Sans"/>
              </a:defRPr>
            </a:lvl8pPr>
            <a:lvl9pPr algn="ctr">
              <a:defRPr sz="1275" b="1" i="0">
                <a:solidFill>
                  <a:srgbClr val="071D33"/>
                </a:solidFill>
                <a:latin typeface="Nimbus Sans"/>
                <a:ea typeface="Nimbus Sans"/>
                <a:cs typeface="Nimbus Sans"/>
              </a:defRPr>
            </a:lvl9pPr>
          </a:lstStyle>
          <a:p xmlns:a="http://schemas.openxmlformats.org/drawingml/2006/main">
            <a:pPr algn="ctr">
              <a:defRPr sz="1275" b="1" i="0">
                <a:solidFill>
                  <a:srgbClr val="071D33"/>
                </a:solidFill>
                <a:latin typeface="Nimbus Sans"/>
                <a:ea typeface="Nimbus Sans"/>
                <a:cs typeface="Nimbus Sans"/>
              </a:defRPr>
            </a:pPr>
            <a:r>
              <a:rPr sz="1275" b="1" i="0">
                <a:solidFill>
                  <a:srgbClr val="071D33"/>
                </a:solidFill>
                <a:latin typeface="Nimbus Sans"/>
                <a:ea typeface="Nimbus Sans"/>
                <a:cs typeface="Nimbus Sans"/>
              </a:rPr>
              <a:t>Coordinator agent</a:t>
            </a:r>
          </a:p>
        </p:txBody>
      </p:sp>
      <p:sp>
        <p:nvSpPr>
          <p:cNvPr id="13" name="">
            <a:extLst xmlns:a="http://schemas.openxmlformats.org/drawingml/2006/main">
              <a:ext uri="{FF2B5EF4-FFF2-40B4-BE49-F238E27FC236}">
                <a16:creationId xmlns:a16="http://schemas.microsoft.com/office/drawing/2014/main" id="{2FA6BD42-C883-4372-BC98-BDBF0910C3CD}"/>
              </a:ext>
            </a:extLst>
          </p:cNvPr>
          <p:cNvSpPr>
            <a:spLocks xmlns:a="http://schemas.openxmlformats.org/drawingml/2006/main" noGrp="1"/>
          </p:cNvSpPr>
          <p:nvPr/>
        </p:nvSpPr>
        <p:spPr>
          <a:xfrm xmlns:a="http://schemas.openxmlformats.org/drawingml/2006/main">
            <a:off x="2324100" y="2419350"/>
            <a:ext cx="1371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0" i="0">
                <a:solidFill>
                  <a:srgbClr val="5E6A76"/>
                </a:solidFill>
                <a:latin typeface="Nimbus Sans"/>
                <a:ea typeface="Nimbus Sans"/>
                <a:cs typeface="Nimbus Sans"/>
              </a:defRPr>
            </a:defPPr>
            <a:lvl1pPr algn="ctr">
              <a:defRPr sz="975" b="0" i="0">
                <a:solidFill>
                  <a:srgbClr val="5E6A76"/>
                </a:solidFill>
                <a:latin typeface="Nimbus Sans"/>
                <a:ea typeface="Nimbus Sans"/>
                <a:cs typeface="Nimbus Sans"/>
              </a:defRPr>
            </a:lvl1pPr>
            <a:lvl2pPr algn="ctr">
              <a:defRPr sz="975" b="0" i="0">
                <a:solidFill>
                  <a:srgbClr val="5E6A76"/>
                </a:solidFill>
                <a:latin typeface="Nimbus Sans"/>
                <a:ea typeface="Nimbus Sans"/>
                <a:cs typeface="Nimbus Sans"/>
              </a:defRPr>
            </a:lvl2pPr>
            <a:lvl3pPr algn="ctr">
              <a:defRPr sz="975" b="0" i="0">
                <a:solidFill>
                  <a:srgbClr val="5E6A76"/>
                </a:solidFill>
                <a:latin typeface="Nimbus Sans"/>
                <a:ea typeface="Nimbus Sans"/>
                <a:cs typeface="Nimbus Sans"/>
              </a:defRPr>
            </a:lvl3pPr>
            <a:lvl4pPr algn="ctr">
              <a:defRPr sz="975" b="0" i="0">
                <a:solidFill>
                  <a:srgbClr val="5E6A76"/>
                </a:solidFill>
                <a:latin typeface="Nimbus Sans"/>
                <a:ea typeface="Nimbus Sans"/>
                <a:cs typeface="Nimbus Sans"/>
              </a:defRPr>
            </a:lvl4pPr>
            <a:lvl5pPr algn="ctr">
              <a:defRPr sz="975" b="0" i="0">
                <a:solidFill>
                  <a:srgbClr val="5E6A76"/>
                </a:solidFill>
                <a:latin typeface="Nimbus Sans"/>
                <a:ea typeface="Nimbus Sans"/>
                <a:cs typeface="Nimbus Sans"/>
              </a:defRPr>
            </a:lvl5pPr>
            <a:lvl6pPr algn="ctr">
              <a:defRPr sz="975" b="0" i="0">
                <a:solidFill>
                  <a:srgbClr val="5E6A76"/>
                </a:solidFill>
                <a:latin typeface="Nimbus Sans"/>
                <a:ea typeface="Nimbus Sans"/>
                <a:cs typeface="Nimbus Sans"/>
              </a:defRPr>
            </a:lvl6pPr>
            <a:lvl7pPr algn="ctr">
              <a:defRPr sz="975" b="0" i="0">
                <a:solidFill>
                  <a:srgbClr val="5E6A76"/>
                </a:solidFill>
                <a:latin typeface="Nimbus Sans"/>
                <a:ea typeface="Nimbus Sans"/>
                <a:cs typeface="Nimbus Sans"/>
              </a:defRPr>
            </a:lvl7pPr>
            <a:lvl8pPr algn="ctr">
              <a:defRPr sz="975" b="0" i="0">
                <a:solidFill>
                  <a:srgbClr val="5E6A76"/>
                </a:solidFill>
                <a:latin typeface="Nimbus Sans"/>
                <a:ea typeface="Nimbus Sans"/>
                <a:cs typeface="Nimbus Sans"/>
              </a:defRPr>
            </a:lvl8pPr>
            <a:lvl9pPr algn="ctr">
              <a:defRPr sz="975" b="0" i="0">
                <a:solidFill>
                  <a:srgbClr val="5E6A76"/>
                </a:solidFill>
                <a:latin typeface="Nimbus Sans"/>
                <a:ea typeface="Nimbus Sans"/>
                <a:cs typeface="Nimbus Sans"/>
              </a:defRPr>
            </a:lvl9pPr>
          </a:lstStyle>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Plans tasks, selects tools and assembles evidence</a:t>
            </a:r>
          </a:p>
        </p:txBody>
      </p:sp>
      <p:sp>
        <p:nvSpPr>
          <p:cNvPr id="14" name="">
            <a:extLst xmlns:a="http://schemas.openxmlformats.org/drawingml/2006/main">
              <a:ext uri="{FF2B5EF4-FFF2-40B4-BE49-F238E27FC236}">
                <a16:creationId xmlns:a16="http://schemas.microsoft.com/office/drawing/2014/main" id="{D5E94BFE-7487-4E42-884A-8901D6788B24}"/>
              </a:ext>
            </a:extLst>
          </p:cNvPr>
          <p:cNvSpPr>
            <a:spLocks xmlns:a="http://schemas.openxmlformats.org/drawingml/2006/main" noGrp="1"/>
          </p:cNvSpPr>
          <p:nvPr/>
        </p:nvSpPr>
        <p:spPr>
          <a:xfrm xmlns:a="http://schemas.openxmlformats.org/drawingml/2006/main">
            <a:off x="2152650" y="3219450"/>
            <a:ext cx="1714500" cy="1352550"/>
          </a:xfrm>
          <a:prstGeom xmlns:a="http://schemas.openxmlformats.org/drawingml/2006/main" prst="roundRect">
            <a:avLst>
              <a:gd name="adj" fmla="val 4225"/>
            </a:avLst>
          </a:prstGeom>
          <a:solidFill xmlns:a="http://schemas.openxmlformats.org/drawingml/2006/main">
            <a:srgbClr val="F6E7E5"/>
          </a:solidFill>
          <a:ln xmlns:a="http://schemas.openxmlformats.org/drawingml/2006/main" w="11430">
            <a:solidFill>
              <a:srgbClr val="B4453C"/>
            </a:solidFill>
            <a:prstDash val="solid"/>
          </a:ln>
        </p:spPr>
      </p:sp>
      <p:sp>
        <p:nvSpPr>
          <p:cNvPr id="15" name="">
            <a:extLst xmlns:a="http://schemas.openxmlformats.org/drawingml/2006/main">
              <a:ext uri="{FF2B5EF4-FFF2-40B4-BE49-F238E27FC236}">
                <a16:creationId xmlns:a16="http://schemas.microsoft.com/office/drawing/2014/main" id="{AB1B66E0-476F-4CDC-8614-6DB733EE04DD}"/>
              </a:ext>
            </a:extLst>
          </p:cNvPr>
          <p:cNvSpPr>
            <a:spLocks xmlns:a="http://schemas.openxmlformats.org/drawingml/2006/main" noGrp="1"/>
          </p:cNvSpPr>
          <p:nvPr/>
        </p:nvSpPr>
        <p:spPr>
          <a:xfrm xmlns:a="http://schemas.openxmlformats.org/drawingml/2006/main">
            <a:off x="2324100" y="3409950"/>
            <a:ext cx="1371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200" b="1" i="0">
                <a:solidFill>
                  <a:srgbClr val="B4453C"/>
                </a:solidFill>
                <a:latin typeface="Nimbus Sans"/>
                <a:ea typeface="Nimbus Sans"/>
                <a:cs typeface="Nimbus Sans"/>
              </a:defRPr>
            </a:defPPr>
            <a:lvl1pPr algn="ctr">
              <a:defRPr sz="1200" b="1" i="0">
                <a:solidFill>
                  <a:srgbClr val="B4453C"/>
                </a:solidFill>
                <a:latin typeface="Nimbus Sans"/>
                <a:ea typeface="Nimbus Sans"/>
                <a:cs typeface="Nimbus Sans"/>
              </a:defRPr>
            </a:lvl1pPr>
            <a:lvl2pPr algn="ctr">
              <a:defRPr sz="1200" b="1" i="0">
                <a:solidFill>
                  <a:srgbClr val="B4453C"/>
                </a:solidFill>
                <a:latin typeface="Nimbus Sans"/>
                <a:ea typeface="Nimbus Sans"/>
                <a:cs typeface="Nimbus Sans"/>
              </a:defRPr>
            </a:lvl2pPr>
            <a:lvl3pPr algn="ctr">
              <a:defRPr sz="1200" b="1" i="0">
                <a:solidFill>
                  <a:srgbClr val="B4453C"/>
                </a:solidFill>
                <a:latin typeface="Nimbus Sans"/>
                <a:ea typeface="Nimbus Sans"/>
                <a:cs typeface="Nimbus Sans"/>
              </a:defRPr>
            </a:lvl3pPr>
            <a:lvl4pPr algn="ctr">
              <a:defRPr sz="1200" b="1" i="0">
                <a:solidFill>
                  <a:srgbClr val="B4453C"/>
                </a:solidFill>
                <a:latin typeface="Nimbus Sans"/>
                <a:ea typeface="Nimbus Sans"/>
                <a:cs typeface="Nimbus Sans"/>
              </a:defRPr>
            </a:lvl4pPr>
            <a:lvl5pPr algn="ctr">
              <a:defRPr sz="1200" b="1" i="0">
                <a:solidFill>
                  <a:srgbClr val="B4453C"/>
                </a:solidFill>
                <a:latin typeface="Nimbus Sans"/>
                <a:ea typeface="Nimbus Sans"/>
                <a:cs typeface="Nimbus Sans"/>
              </a:defRPr>
            </a:lvl5pPr>
            <a:lvl6pPr algn="ctr">
              <a:defRPr sz="1200" b="1" i="0">
                <a:solidFill>
                  <a:srgbClr val="B4453C"/>
                </a:solidFill>
                <a:latin typeface="Nimbus Sans"/>
                <a:ea typeface="Nimbus Sans"/>
                <a:cs typeface="Nimbus Sans"/>
              </a:defRPr>
            </a:lvl6pPr>
            <a:lvl7pPr algn="ctr">
              <a:defRPr sz="1200" b="1" i="0">
                <a:solidFill>
                  <a:srgbClr val="B4453C"/>
                </a:solidFill>
                <a:latin typeface="Nimbus Sans"/>
                <a:ea typeface="Nimbus Sans"/>
                <a:cs typeface="Nimbus Sans"/>
              </a:defRPr>
            </a:lvl7pPr>
            <a:lvl8pPr algn="ctr">
              <a:defRPr sz="1200" b="1" i="0">
                <a:solidFill>
                  <a:srgbClr val="B4453C"/>
                </a:solidFill>
                <a:latin typeface="Nimbus Sans"/>
                <a:ea typeface="Nimbus Sans"/>
                <a:cs typeface="Nimbus Sans"/>
              </a:defRPr>
            </a:lvl8pPr>
            <a:lvl9pPr algn="ctr">
              <a:defRPr sz="1200" b="1" i="0">
                <a:solidFill>
                  <a:srgbClr val="B4453C"/>
                </a:solidFill>
                <a:latin typeface="Nimbus Sans"/>
                <a:ea typeface="Nimbus Sans"/>
                <a:cs typeface="Nimbus Sans"/>
              </a:defRPr>
            </a:lvl9pPr>
          </a:lstStyle>
          <a:p xmlns:a="http://schemas.openxmlformats.org/drawingml/2006/main">
            <a:pPr algn="ctr">
              <a:defRPr sz="1200" b="1" i="0">
                <a:solidFill>
                  <a:srgbClr val="B4453C"/>
                </a:solidFill>
                <a:latin typeface="Nimbus Sans"/>
                <a:ea typeface="Nimbus Sans"/>
                <a:cs typeface="Nimbus Sans"/>
              </a:defRPr>
            </a:pPr>
            <a:r>
              <a:rPr sz="1200" b="1" i="0">
                <a:solidFill>
                  <a:srgbClr val="B4453C"/>
                </a:solidFill>
                <a:latin typeface="Nimbus Sans"/>
                <a:ea typeface="Nimbus Sans"/>
                <a:cs typeface="Nimbus Sans"/>
              </a:rPr>
              <a:t>Policy and approval gate</a:t>
            </a:r>
          </a:p>
        </p:txBody>
      </p:sp>
      <p:sp>
        <p:nvSpPr>
          <p:cNvPr id="16" name="">
            <a:extLst xmlns:a="http://schemas.openxmlformats.org/drawingml/2006/main">
              <a:ext uri="{FF2B5EF4-FFF2-40B4-BE49-F238E27FC236}">
                <a16:creationId xmlns:a16="http://schemas.microsoft.com/office/drawing/2014/main" id="{98F97E94-60CF-4B67-87A3-4741D68D46DA}"/>
              </a:ext>
            </a:extLst>
          </p:cNvPr>
          <p:cNvSpPr>
            <a:spLocks xmlns:a="http://schemas.openxmlformats.org/drawingml/2006/main" noGrp="1"/>
          </p:cNvSpPr>
          <p:nvPr/>
        </p:nvSpPr>
        <p:spPr>
          <a:xfrm xmlns:a="http://schemas.openxmlformats.org/drawingml/2006/main">
            <a:off x="2324100" y="3943350"/>
            <a:ext cx="13716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38" b="0" i="0">
                <a:solidFill>
                  <a:srgbClr val="5E6A76"/>
                </a:solidFill>
                <a:latin typeface="Nimbus Sans"/>
                <a:ea typeface="Nimbus Sans"/>
                <a:cs typeface="Nimbus Sans"/>
              </a:defRPr>
            </a:defPPr>
            <a:lvl1pPr algn="ctr">
              <a:defRPr sz="938" b="0" i="0">
                <a:solidFill>
                  <a:srgbClr val="5E6A76"/>
                </a:solidFill>
                <a:latin typeface="Nimbus Sans"/>
                <a:ea typeface="Nimbus Sans"/>
                <a:cs typeface="Nimbus Sans"/>
              </a:defRPr>
            </a:lvl1pPr>
            <a:lvl2pPr algn="ctr">
              <a:defRPr sz="938" b="0" i="0">
                <a:solidFill>
                  <a:srgbClr val="5E6A76"/>
                </a:solidFill>
                <a:latin typeface="Nimbus Sans"/>
                <a:ea typeface="Nimbus Sans"/>
                <a:cs typeface="Nimbus Sans"/>
              </a:defRPr>
            </a:lvl2pPr>
            <a:lvl3pPr algn="ctr">
              <a:defRPr sz="938" b="0" i="0">
                <a:solidFill>
                  <a:srgbClr val="5E6A76"/>
                </a:solidFill>
                <a:latin typeface="Nimbus Sans"/>
                <a:ea typeface="Nimbus Sans"/>
                <a:cs typeface="Nimbus Sans"/>
              </a:defRPr>
            </a:lvl3pPr>
            <a:lvl4pPr algn="ctr">
              <a:defRPr sz="938" b="0" i="0">
                <a:solidFill>
                  <a:srgbClr val="5E6A76"/>
                </a:solidFill>
                <a:latin typeface="Nimbus Sans"/>
                <a:ea typeface="Nimbus Sans"/>
                <a:cs typeface="Nimbus Sans"/>
              </a:defRPr>
            </a:lvl4pPr>
            <a:lvl5pPr algn="ctr">
              <a:defRPr sz="938" b="0" i="0">
                <a:solidFill>
                  <a:srgbClr val="5E6A76"/>
                </a:solidFill>
                <a:latin typeface="Nimbus Sans"/>
                <a:ea typeface="Nimbus Sans"/>
                <a:cs typeface="Nimbus Sans"/>
              </a:defRPr>
            </a:lvl5pPr>
            <a:lvl6pPr algn="ctr">
              <a:defRPr sz="938" b="0" i="0">
                <a:solidFill>
                  <a:srgbClr val="5E6A76"/>
                </a:solidFill>
                <a:latin typeface="Nimbus Sans"/>
                <a:ea typeface="Nimbus Sans"/>
                <a:cs typeface="Nimbus Sans"/>
              </a:defRPr>
            </a:lvl6pPr>
            <a:lvl7pPr algn="ctr">
              <a:defRPr sz="938" b="0" i="0">
                <a:solidFill>
                  <a:srgbClr val="5E6A76"/>
                </a:solidFill>
                <a:latin typeface="Nimbus Sans"/>
                <a:ea typeface="Nimbus Sans"/>
                <a:cs typeface="Nimbus Sans"/>
              </a:defRPr>
            </a:lvl7pPr>
            <a:lvl8pPr algn="ctr">
              <a:defRPr sz="938" b="0" i="0">
                <a:solidFill>
                  <a:srgbClr val="5E6A76"/>
                </a:solidFill>
                <a:latin typeface="Nimbus Sans"/>
                <a:ea typeface="Nimbus Sans"/>
                <a:cs typeface="Nimbus Sans"/>
              </a:defRPr>
            </a:lvl8pPr>
            <a:lvl9pPr algn="ctr">
              <a:defRPr sz="938" b="0" i="0">
                <a:solidFill>
                  <a:srgbClr val="5E6A76"/>
                </a:solidFill>
                <a:latin typeface="Nimbus Sans"/>
                <a:ea typeface="Nimbus Sans"/>
                <a:cs typeface="Nimbus Sans"/>
              </a:defRPr>
            </a:lvl9pPr>
          </a:lstStyle>
          <a:p xmlns:a="http://schemas.openxmlformats.org/drawingml/2006/main">
            <a:pPr algn="ctr">
              <a:defRPr sz="938" b="0" i="0">
                <a:solidFill>
                  <a:srgbClr val="5E6A76"/>
                </a:solidFill>
                <a:latin typeface="Nimbus Sans"/>
                <a:ea typeface="Nimbus Sans"/>
                <a:cs typeface="Nimbus Sans"/>
              </a:defRPr>
            </a:pPr>
            <a:r>
              <a:rPr sz="938" b="0" i="0">
                <a:solidFill>
                  <a:srgbClr val="5E6A76"/>
                </a:solidFill>
                <a:latin typeface="Nimbus Sans"/>
                <a:ea typeface="Nimbus Sans"/>
                <a:cs typeface="Nimbus Sans"/>
              </a:rPr>
              <a:t>Identity, consent, permitted tools, clinical review and action approval</a:t>
            </a:r>
          </a:p>
        </p:txBody>
      </p:sp>
      <p:sp>
        <p:nvSpPr>
          <p:cNvPr id="17" name="">
            <a:extLst xmlns:a="http://schemas.openxmlformats.org/drawingml/2006/main">
              <a:ext uri="{FF2B5EF4-FFF2-40B4-BE49-F238E27FC236}">
                <a16:creationId xmlns:a16="http://schemas.microsoft.com/office/drawing/2014/main" id="{4852E260-6787-47F0-8264-6C49576E2085}"/>
              </a:ext>
            </a:extLst>
          </p:cNvPr>
          <p:cNvSpPr>
            <a:spLocks xmlns:a="http://schemas.openxmlformats.org/drawingml/2006/main" noGrp="1"/>
          </p:cNvSpPr>
          <p:nvPr/>
        </p:nvSpPr>
        <p:spPr>
          <a:xfrm xmlns:a="http://schemas.openxmlformats.org/drawingml/2006/main">
            <a:off x="4324350" y="1390650"/>
            <a:ext cx="1466850" cy="266700"/>
          </a:xfrm>
          <a:prstGeom xmlns:a="http://schemas.openxmlformats.org/drawingml/2006/main" prst="rect">
            <a:avLst/>
          </a:prstGeom>
          <a:solidFill xmlns:a="http://schemas.openxmlformats.org/drawingml/2006/main">
            <a:srgbClr val="1769AA"/>
          </a:solidFill>
          <a:ln xmlns:a="http://schemas.openxmlformats.org/drawingml/2006/main" w="0">
            <a:solidFill>
              <a:srgbClr val="1769AA"/>
            </a:solidFill>
            <a:prstDash val="solid"/>
          </a:ln>
        </p:spPr>
      </p:sp>
      <p:sp>
        <p:nvSpPr>
          <p:cNvPr id="18" name="">
            <a:extLst xmlns:a="http://schemas.openxmlformats.org/drawingml/2006/main">
              <a:ext uri="{FF2B5EF4-FFF2-40B4-BE49-F238E27FC236}">
                <a16:creationId xmlns:a16="http://schemas.microsoft.com/office/drawing/2014/main" id="{28E8AC64-BC9B-47FD-A579-3024200F89B7}"/>
              </a:ext>
            </a:extLst>
          </p:cNvPr>
          <p:cNvSpPr>
            <a:spLocks xmlns:a="http://schemas.openxmlformats.org/drawingml/2006/main" noGrp="1"/>
          </p:cNvSpPr>
          <p:nvPr/>
        </p:nvSpPr>
        <p:spPr>
          <a:xfrm xmlns:a="http://schemas.openxmlformats.org/drawingml/2006/main">
            <a:off x="4419600" y="1457325"/>
            <a:ext cx="127635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SPECIALIST AGENTS</a:t>
            </a:r>
          </a:p>
        </p:txBody>
      </p:sp>
      <p:sp>
        <p:nvSpPr>
          <p:cNvPr id="19" name="">
            <a:extLst xmlns:a="http://schemas.openxmlformats.org/drawingml/2006/main">
              <a:ext uri="{FF2B5EF4-FFF2-40B4-BE49-F238E27FC236}">
                <a16:creationId xmlns:a16="http://schemas.microsoft.com/office/drawing/2014/main" id="{A5C6EA33-DD55-4E3E-929D-877F73543B1A}"/>
              </a:ext>
            </a:extLst>
          </p:cNvPr>
          <p:cNvSpPr>
            <a:spLocks xmlns:a="http://schemas.openxmlformats.org/drawingml/2006/main" noGrp="1"/>
          </p:cNvSpPr>
          <p:nvPr/>
        </p:nvSpPr>
        <p:spPr>
          <a:xfrm xmlns:a="http://schemas.openxmlformats.org/drawingml/2006/main">
            <a:off x="4324350" y="1752600"/>
            <a:ext cx="2400300" cy="666750"/>
          </a:xfrm>
          <a:prstGeom xmlns:a="http://schemas.openxmlformats.org/drawingml/2006/main" prst="roundRect">
            <a:avLst>
              <a:gd name="adj" fmla="val 8571"/>
            </a:avLst>
          </a:prstGeom>
          <a:solidFill xmlns:a="http://schemas.openxmlformats.org/drawingml/2006/main">
            <a:srgbClr val="FFFFFF"/>
          </a:solidFill>
          <a:ln xmlns:a="http://schemas.openxmlformats.org/drawingml/2006/main" w="9525">
            <a:solidFill>
              <a:srgbClr val="E3E8EC"/>
            </a:solidFill>
            <a:prstDash val="solid"/>
          </a:ln>
        </p:spPr>
      </p:sp>
      <p:sp>
        <p:nvSpPr>
          <p:cNvPr id="20" name="">
            <a:extLst xmlns:a="http://schemas.openxmlformats.org/drawingml/2006/main">
              <a:ext uri="{FF2B5EF4-FFF2-40B4-BE49-F238E27FC236}">
                <a16:creationId xmlns:a16="http://schemas.microsoft.com/office/drawing/2014/main" id="{D49D4204-21AE-4757-8887-9ED5AD766577}"/>
              </a:ext>
            </a:extLst>
          </p:cNvPr>
          <p:cNvSpPr>
            <a:spLocks xmlns:a="http://schemas.openxmlformats.org/drawingml/2006/main" noGrp="1"/>
          </p:cNvSpPr>
          <p:nvPr/>
        </p:nvSpPr>
        <p:spPr>
          <a:xfrm xmlns:a="http://schemas.openxmlformats.org/drawingml/2006/main">
            <a:off x="4457700" y="1847850"/>
            <a:ext cx="21336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071D33"/>
                </a:solidFill>
                <a:latin typeface="Nimbus Sans"/>
                <a:ea typeface="Nimbus Sans"/>
                <a:cs typeface="Nimbus Sans"/>
              </a:defRPr>
            </a:defPPr>
            <a:lvl1pPr algn="l">
              <a:defRPr sz="1050" b="1" i="0">
                <a:solidFill>
                  <a:srgbClr val="071D33"/>
                </a:solidFill>
                <a:latin typeface="Nimbus Sans"/>
                <a:ea typeface="Nimbus Sans"/>
                <a:cs typeface="Nimbus Sans"/>
              </a:defRPr>
            </a:lvl1pPr>
            <a:lvl2pPr algn="l">
              <a:defRPr sz="1050" b="1" i="0">
                <a:solidFill>
                  <a:srgbClr val="071D33"/>
                </a:solidFill>
                <a:latin typeface="Nimbus Sans"/>
                <a:ea typeface="Nimbus Sans"/>
                <a:cs typeface="Nimbus Sans"/>
              </a:defRPr>
            </a:lvl2pPr>
            <a:lvl3pPr algn="l">
              <a:defRPr sz="1050" b="1" i="0">
                <a:solidFill>
                  <a:srgbClr val="071D33"/>
                </a:solidFill>
                <a:latin typeface="Nimbus Sans"/>
                <a:ea typeface="Nimbus Sans"/>
                <a:cs typeface="Nimbus Sans"/>
              </a:defRPr>
            </a:lvl3pPr>
            <a:lvl4pPr algn="l">
              <a:defRPr sz="1050" b="1" i="0">
                <a:solidFill>
                  <a:srgbClr val="071D33"/>
                </a:solidFill>
                <a:latin typeface="Nimbus Sans"/>
                <a:ea typeface="Nimbus Sans"/>
                <a:cs typeface="Nimbus Sans"/>
              </a:defRPr>
            </a:lvl4pPr>
            <a:lvl5pPr algn="l">
              <a:defRPr sz="1050" b="1" i="0">
                <a:solidFill>
                  <a:srgbClr val="071D33"/>
                </a:solidFill>
                <a:latin typeface="Nimbus Sans"/>
                <a:ea typeface="Nimbus Sans"/>
                <a:cs typeface="Nimbus Sans"/>
              </a:defRPr>
            </a:lvl5pPr>
            <a:lvl6pPr algn="l">
              <a:defRPr sz="1050" b="1" i="0">
                <a:solidFill>
                  <a:srgbClr val="071D33"/>
                </a:solidFill>
                <a:latin typeface="Nimbus Sans"/>
                <a:ea typeface="Nimbus Sans"/>
                <a:cs typeface="Nimbus Sans"/>
              </a:defRPr>
            </a:lvl6pPr>
            <a:lvl7pPr algn="l">
              <a:defRPr sz="1050" b="1" i="0">
                <a:solidFill>
                  <a:srgbClr val="071D33"/>
                </a:solidFill>
                <a:latin typeface="Nimbus Sans"/>
                <a:ea typeface="Nimbus Sans"/>
                <a:cs typeface="Nimbus Sans"/>
              </a:defRPr>
            </a:lvl7pPr>
            <a:lvl8pPr algn="l">
              <a:defRPr sz="1050" b="1" i="0">
                <a:solidFill>
                  <a:srgbClr val="071D33"/>
                </a:solidFill>
                <a:latin typeface="Nimbus Sans"/>
                <a:ea typeface="Nimbus Sans"/>
                <a:cs typeface="Nimbus Sans"/>
              </a:defRPr>
            </a:lvl8pPr>
            <a:lvl9pPr algn="l">
              <a:defRPr sz="1050" b="1" i="0">
                <a:solidFill>
                  <a:srgbClr val="071D33"/>
                </a:solidFill>
                <a:latin typeface="Nimbus Sans"/>
                <a:ea typeface="Nimbus Sans"/>
                <a:cs typeface="Nimbus Sans"/>
              </a:defRPr>
            </a:lvl9pPr>
          </a:lstStyle>
          <a:p xmlns:a="http://schemas.openxmlformats.org/drawingml/2006/main">
            <a:pPr algn="l">
              <a:defRPr sz="1050" b="1" i="0">
                <a:solidFill>
                  <a:srgbClr val="071D33"/>
                </a:solidFill>
                <a:latin typeface="Nimbus Sans"/>
                <a:ea typeface="Nimbus Sans"/>
                <a:cs typeface="Nimbus Sans"/>
              </a:defRPr>
            </a:pPr>
            <a:r>
              <a:rPr sz="1050" b="1" i="0">
                <a:solidFill>
                  <a:srgbClr val="071D33"/>
                </a:solidFill>
                <a:latin typeface="Nimbus Sans"/>
                <a:ea typeface="Nimbus Sans"/>
                <a:cs typeface="Nimbus Sans"/>
              </a:rPr>
              <a:t>Discovery agent</a:t>
            </a:r>
          </a:p>
        </p:txBody>
      </p:sp>
      <p:sp>
        <p:nvSpPr>
          <p:cNvPr id="21" name="">
            <a:extLst xmlns:a="http://schemas.openxmlformats.org/drawingml/2006/main">
              <a:ext uri="{FF2B5EF4-FFF2-40B4-BE49-F238E27FC236}">
                <a16:creationId xmlns:a16="http://schemas.microsoft.com/office/drawing/2014/main" id="{D99840B8-0E7B-4049-8F5F-B36EB8AFB3C0}"/>
              </a:ext>
            </a:extLst>
          </p:cNvPr>
          <p:cNvSpPr>
            <a:spLocks xmlns:a="http://schemas.openxmlformats.org/drawingml/2006/main" noGrp="1"/>
          </p:cNvSpPr>
          <p:nvPr/>
        </p:nvSpPr>
        <p:spPr>
          <a:xfrm xmlns:a="http://schemas.openxmlformats.org/drawingml/2006/main">
            <a:off x="4457700" y="2076450"/>
            <a:ext cx="2133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863" b="0" i="0">
                <a:solidFill>
                  <a:srgbClr val="5E6A76"/>
                </a:solidFill>
                <a:latin typeface="Nimbus Sans"/>
                <a:ea typeface="Nimbus Sans"/>
                <a:cs typeface="Nimbus Sans"/>
              </a:defRPr>
            </a:defPPr>
            <a:lvl1pPr algn="l">
              <a:defRPr sz="863" b="0" i="0">
                <a:solidFill>
                  <a:srgbClr val="5E6A76"/>
                </a:solidFill>
                <a:latin typeface="Nimbus Sans"/>
                <a:ea typeface="Nimbus Sans"/>
                <a:cs typeface="Nimbus Sans"/>
              </a:defRPr>
            </a:lvl1pPr>
            <a:lvl2pPr algn="l">
              <a:defRPr sz="863" b="0" i="0">
                <a:solidFill>
                  <a:srgbClr val="5E6A76"/>
                </a:solidFill>
                <a:latin typeface="Nimbus Sans"/>
                <a:ea typeface="Nimbus Sans"/>
                <a:cs typeface="Nimbus Sans"/>
              </a:defRPr>
            </a:lvl2pPr>
            <a:lvl3pPr algn="l">
              <a:defRPr sz="863" b="0" i="0">
                <a:solidFill>
                  <a:srgbClr val="5E6A76"/>
                </a:solidFill>
                <a:latin typeface="Nimbus Sans"/>
                <a:ea typeface="Nimbus Sans"/>
                <a:cs typeface="Nimbus Sans"/>
              </a:defRPr>
            </a:lvl3pPr>
            <a:lvl4pPr algn="l">
              <a:defRPr sz="863" b="0" i="0">
                <a:solidFill>
                  <a:srgbClr val="5E6A76"/>
                </a:solidFill>
                <a:latin typeface="Nimbus Sans"/>
                <a:ea typeface="Nimbus Sans"/>
                <a:cs typeface="Nimbus Sans"/>
              </a:defRPr>
            </a:lvl4pPr>
            <a:lvl5pPr algn="l">
              <a:defRPr sz="863" b="0" i="0">
                <a:solidFill>
                  <a:srgbClr val="5E6A76"/>
                </a:solidFill>
                <a:latin typeface="Nimbus Sans"/>
                <a:ea typeface="Nimbus Sans"/>
                <a:cs typeface="Nimbus Sans"/>
              </a:defRPr>
            </a:lvl5pPr>
            <a:lvl6pPr algn="l">
              <a:defRPr sz="863" b="0" i="0">
                <a:solidFill>
                  <a:srgbClr val="5E6A76"/>
                </a:solidFill>
                <a:latin typeface="Nimbus Sans"/>
                <a:ea typeface="Nimbus Sans"/>
                <a:cs typeface="Nimbus Sans"/>
              </a:defRPr>
            </a:lvl6pPr>
            <a:lvl7pPr algn="l">
              <a:defRPr sz="863" b="0" i="0">
                <a:solidFill>
                  <a:srgbClr val="5E6A76"/>
                </a:solidFill>
                <a:latin typeface="Nimbus Sans"/>
                <a:ea typeface="Nimbus Sans"/>
                <a:cs typeface="Nimbus Sans"/>
              </a:defRPr>
            </a:lvl7pPr>
            <a:lvl8pPr algn="l">
              <a:defRPr sz="863" b="0" i="0">
                <a:solidFill>
                  <a:srgbClr val="5E6A76"/>
                </a:solidFill>
                <a:latin typeface="Nimbus Sans"/>
                <a:ea typeface="Nimbus Sans"/>
                <a:cs typeface="Nimbus Sans"/>
              </a:defRPr>
            </a:lvl8pPr>
            <a:lvl9pPr algn="l">
              <a:defRPr sz="863" b="0" i="0">
                <a:solidFill>
                  <a:srgbClr val="5E6A76"/>
                </a:solidFill>
                <a:latin typeface="Nimbus Sans"/>
                <a:ea typeface="Nimbus Sans"/>
                <a:cs typeface="Nimbus Sans"/>
              </a:defRPr>
            </a:lvl9pPr>
          </a:lstStyle>
          <a:p xmlns:a="http://schemas.openxmlformats.org/drawingml/2006/main">
            <a:pPr algn="l">
              <a:defRPr sz="863" b="0" i="0">
                <a:solidFill>
                  <a:srgbClr val="5E6A76"/>
                </a:solidFill>
                <a:latin typeface="Nimbus Sans"/>
                <a:ea typeface="Nimbus Sans"/>
                <a:cs typeface="Nimbus Sans"/>
              </a:defRPr>
            </a:pPr>
            <a:r>
              <a:rPr sz="863" b="0" i="0">
                <a:solidFill>
                  <a:srgbClr val="5E6A76"/>
                </a:solidFill>
                <a:latin typeface="Nimbus Sans"/>
                <a:ea typeface="Nimbus Sans"/>
                <a:cs typeface="Nimbus Sans"/>
              </a:rPr>
              <a:t>Query decomposition, live retrieval and evidence packet</a:t>
            </a:r>
          </a:p>
        </p:txBody>
      </p:sp>
      <p:sp>
        <p:nvSpPr>
          <p:cNvPr id="22" name="">
            <a:extLst xmlns:a="http://schemas.openxmlformats.org/drawingml/2006/main">
              <a:ext uri="{FF2B5EF4-FFF2-40B4-BE49-F238E27FC236}">
                <a16:creationId xmlns:a16="http://schemas.microsoft.com/office/drawing/2014/main" id="{75BD08EC-937E-4CA6-B67F-208E86A28226}"/>
              </a:ext>
            </a:extLst>
          </p:cNvPr>
          <p:cNvSpPr>
            <a:spLocks xmlns:a="http://schemas.openxmlformats.org/drawingml/2006/main" noGrp="1"/>
          </p:cNvSpPr>
          <p:nvPr/>
        </p:nvSpPr>
        <p:spPr>
          <a:xfrm xmlns:a="http://schemas.openxmlformats.org/drawingml/2006/main">
            <a:off x="4324350" y="2590800"/>
            <a:ext cx="2400300" cy="666750"/>
          </a:xfrm>
          <a:prstGeom xmlns:a="http://schemas.openxmlformats.org/drawingml/2006/main" prst="roundRect">
            <a:avLst>
              <a:gd name="adj" fmla="val 8571"/>
            </a:avLst>
          </a:prstGeom>
          <a:solidFill xmlns:a="http://schemas.openxmlformats.org/drawingml/2006/main">
            <a:srgbClr val="FFFFFF"/>
          </a:solidFill>
          <a:ln xmlns:a="http://schemas.openxmlformats.org/drawingml/2006/main" w="9525">
            <a:solidFill>
              <a:srgbClr val="E3E8EC"/>
            </a:solidFill>
            <a:prstDash val="solid"/>
          </a:ln>
        </p:spPr>
      </p:sp>
      <p:sp>
        <p:nvSpPr>
          <p:cNvPr id="23" name="">
            <a:extLst xmlns:a="http://schemas.openxmlformats.org/drawingml/2006/main">
              <a:ext uri="{FF2B5EF4-FFF2-40B4-BE49-F238E27FC236}">
                <a16:creationId xmlns:a16="http://schemas.microsoft.com/office/drawing/2014/main" id="{A09963B4-FB0D-4DD4-865D-1C41EA495E14}"/>
              </a:ext>
            </a:extLst>
          </p:cNvPr>
          <p:cNvSpPr>
            <a:spLocks xmlns:a="http://schemas.openxmlformats.org/drawingml/2006/main" noGrp="1"/>
          </p:cNvSpPr>
          <p:nvPr/>
        </p:nvSpPr>
        <p:spPr>
          <a:xfrm xmlns:a="http://schemas.openxmlformats.org/drawingml/2006/main">
            <a:off x="4457700" y="2686050"/>
            <a:ext cx="21336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071D33"/>
                </a:solidFill>
                <a:latin typeface="Nimbus Sans"/>
                <a:ea typeface="Nimbus Sans"/>
                <a:cs typeface="Nimbus Sans"/>
              </a:defRPr>
            </a:defPPr>
            <a:lvl1pPr algn="l">
              <a:defRPr sz="1050" b="1" i="0">
                <a:solidFill>
                  <a:srgbClr val="071D33"/>
                </a:solidFill>
                <a:latin typeface="Nimbus Sans"/>
                <a:ea typeface="Nimbus Sans"/>
                <a:cs typeface="Nimbus Sans"/>
              </a:defRPr>
            </a:lvl1pPr>
            <a:lvl2pPr algn="l">
              <a:defRPr sz="1050" b="1" i="0">
                <a:solidFill>
                  <a:srgbClr val="071D33"/>
                </a:solidFill>
                <a:latin typeface="Nimbus Sans"/>
                <a:ea typeface="Nimbus Sans"/>
                <a:cs typeface="Nimbus Sans"/>
              </a:defRPr>
            </a:lvl2pPr>
            <a:lvl3pPr algn="l">
              <a:defRPr sz="1050" b="1" i="0">
                <a:solidFill>
                  <a:srgbClr val="071D33"/>
                </a:solidFill>
                <a:latin typeface="Nimbus Sans"/>
                <a:ea typeface="Nimbus Sans"/>
                <a:cs typeface="Nimbus Sans"/>
              </a:defRPr>
            </a:lvl3pPr>
            <a:lvl4pPr algn="l">
              <a:defRPr sz="1050" b="1" i="0">
                <a:solidFill>
                  <a:srgbClr val="071D33"/>
                </a:solidFill>
                <a:latin typeface="Nimbus Sans"/>
                <a:ea typeface="Nimbus Sans"/>
                <a:cs typeface="Nimbus Sans"/>
              </a:defRPr>
            </a:lvl4pPr>
            <a:lvl5pPr algn="l">
              <a:defRPr sz="1050" b="1" i="0">
                <a:solidFill>
                  <a:srgbClr val="071D33"/>
                </a:solidFill>
                <a:latin typeface="Nimbus Sans"/>
                <a:ea typeface="Nimbus Sans"/>
                <a:cs typeface="Nimbus Sans"/>
              </a:defRPr>
            </a:lvl5pPr>
            <a:lvl6pPr algn="l">
              <a:defRPr sz="1050" b="1" i="0">
                <a:solidFill>
                  <a:srgbClr val="071D33"/>
                </a:solidFill>
                <a:latin typeface="Nimbus Sans"/>
                <a:ea typeface="Nimbus Sans"/>
                <a:cs typeface="Nimbus Sans"/>
              </a:defRPr>
            </a:lvl6pPr>
            <a:lvl7pPr algn="l">
              <a:defRPr sz="1050" b="1" i="0">
                <a:solidFill>
                  <a:srgbClr val="071D33"/>
                </a:solidFill>
                <a:latin typeface="Nimbus Sans"/>
                <a:ea typeface="Nimbus Sans"/>
                <a:cs typeface="Nimbus Sans"/>
              </a:defRPr>
            </a:lvl7pPr>
            <a:lvl8pPr algn="l">
              <a:defRPr sz="1050" b="1" i="0">
                <a:solidFill>
                  <a:srgbClr val="071D33"/>
                </a:solidFill>
                <a:latin typeface="Nimbus Sans"/>
                <a:ea typeface="Nimbus Sans"/>
                <a:cs typeface="Nimbus Sans"/>
              </a:defRPr>
            </a:lvl8pPr>
            <a:lvl9pPr algn="l">
              <a:defRPr sz="1050" b="1" i="0">
                <a:solidFill>
                  <a:srgbClr val="071D33"/>
                </a:solidFill>
                <a:latin typeface="Nimbus Sans"/>
                <a:ea typeface="Nimbus Sans"/>
                <a:cs typeface="Nimbus Sans"/>
              </a:defRPr>
            </a:lvl9pPr>
          </a:lstStyle>
          <a:p xmlns:a="http://schemas.openxmlformats.org/drawingml/2006/main">
            <a:pPr algn="l">
              <a:defRPr sz="1050" b="1" i="0">
                <a:solidFill>
                  <a:srgbClr val="071D33"/>
                </a:solidFill>
                <a:latin typeface="Nimbus Sans"/>
                <a:ea typeface="Nimbus Sans"/>
                <a:cs typeface="Nimbus Sans"/>
              </a:defRPr>
            </a:pPr>
            <a:r>
              <a:rPr sz="1050" b="1" i="0">
                <a:solidFill>
                  <a:srgbClr val="071D33"/>
                </a:solidFill>
                <a:latin typeface="Nimbus Sans"/>
                <a:ea typeface="Nimbus Sans"/>
                <a:cs typeface="Nimbus Sans"/>
              </a:rPr>
              <a:t>Criteria review agent</a:t>
            </a:r>
          </a:p>
        </p:txBody>
      </p:sp>
      <p:sp>
        <p:nvSpPr>
          <p:cNvPr id="24" name="">
            <a:extLst xmlns:a="http://schemas.openxmlformats.org/drawingml/2006/main">
              <a:ext uri="{FF2B5EF4-FFF2-40B4-BE49-F238E27FC236}">
                <a16:creationId xmlns:a16="http://schemas.microsoft.com/office/drawing/2014/main" id="{52B7EA00-2D48-444C-AD62-8CE52CC21068}"/>
              </a:ext>
            </a:extLst>
          </p:cNvPr>
          <p:cNvSpPr>
            <a:spLocks xmlns:a="http://schemas.openxmlformats.org/drawingml/2006/main" noGrp="1"/>
          </p:cNvSpPr>
          <p:nvPr/>
        </p:nvSpPr>
        <p:spPr>
          <a:xfrm xmlns:a="http://schemas.openxmlformats.org/drawingml/2006/main">
            <a:off x="4457700" y="2914650"/>
            <a:ext cx="2133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863" b="0" i="0">
                <a:solidFill>
                  <a:srgbClr val="5E6A76"/>
                </a:solidFill>
                <a:latin typeface="Nimbus Sans"/>
                <a:ea typeface="Nimbus Sans"/>
                <a:cs typeface="Nimbus Sans"/>
              </a:defRPr>
            </a:defPPr>
            <a:lvl1pPr algn="l">
              <a:defRPr sz="863" b="0" i="0">
                <a:solidFill>
                  <a:srgbClr val="5E6A76"/>
                </a:solidFill>
                <a:latin typeface="Nimbus Sans"/>
                <a:ea typeface="Nimbus Sans"/>
                <a:cs typeface="Nimbus Sans"/>
              </a:defRPr>
            </a:lvl1pPr>
            <a:lvl2pPr algn="l">
              <a:defRPr sz="863" b="0" i="0">
                <a:solidFill>
                  <a:srgbClr val="5E6A76"/>
                </a:solidFill>
                <a:latin typeface="Nimbus Sans"/>
                <a:ea typeface="Nimbus Sans"/>
                <a:cs typeface="Nimbus Sans"/>
              </a:defRPr>
            </a:lvl2pPr>
            <a:lvl3pPr algn="l">
              <a:defRPr sz="863" b="0" i="0">
                <a:solidFill>
                  <a:srgbClr val="5E6A76"/>
                </a:solidFill>
                <a:latin typeface="Nimbus Sans"/>
                <a:ea typeface="Nimbus Sans"/>
                <a:cs typeface="Nimbus Sans"/>
              </a:defRPr>
            </a:lvl3pPr>
            <a:lvl4pPr algn="l">
              <a:defRPr sz="863" b="0" i="0">
                <a:solidFill>
                  <a:srgbClr val="5E6A76"/>
                </a:solidFill>
                <a:latin typeface="Nimbus Sans"/>
                <a:ea typeface="Nimbus Sans"/>
                <a:cs typeface="Nimbus Sans"/>
              </a:defRPr>
            </a:lvl4pPr>
            <a:lvl5pPr algn="l">
              <a:defRPr sz="863" b="0" i="0">
                <a:solidFill>
                  <a:srgbClr val="5E6A76"/>
                </a:solidFill>
                <a:latin typeface="Nimbus Sans"/>
                <a:ea typeface="Nimbus Sans"/>
                <a:cs typeface="Nimbus Sans"/>
              </a:defRPr>
            </a:lvl5pPr>
            <a:lvl6pPr algn="l">
              <a:defRPr sz="863" b="0" i="0">
                <a:solidFill>
                  <a:srgbClr val="5E6A76"/>
                </a:solidFill>
                <a:latin typeface="Nimbus Sans"/>
                <a:ea typeface="Nimbus Sans"/>
                <a:cs typeface="Nimbus Sans"/>
              </a:defRPr>
            </a:lvl6pPr>
            <a:lvl7pPr algn="l">
              <a:defRPr sz="863" b="0" i="0">
                <a:solidFill>
                  <a:srgbClr val="5E6A76"/>
                </a:solidFill>
                <a:latin typeface="Nimbus Sans"/>
                <a:ea typeface="Nimbus Sans"/>
                <a:cs typeface="Nimbus Sans"/>
              </a:defRPr>
            </a:lvl7pPr>
            <a:lvl8pPr algn="l">
              <a:defRPr sz="863" b="0" i="0">
                <a:solidFill>
                  <a:srgbClr val="5E6A76"/>
                </a:solidFill>
                <a:latin typeface="Nimbus Sans"/>
                <a:ea typeface="Nimbus Sans"/>
                <a:cs typeface="Nimbus Sans"/>
              </a:defRPr>
            </a:lvl8pPr>
            <a:lvl9pPr algn="l">
              <a:defRPr sz="863" b="0" i="0">
                <a:solidFill>
                  <a:srgbClr val="5E6A76"/>
                </a:solidFill>
                <a:latin typeface="Nimbus Sans"/>
                <a:ea typeface="Nimbus Sans"/>
                <a:cs typeface="Nimbus Sans"/>
              </a:defRPr>
            </a:lvl9pPr>
          </a:lstStyle>
          <a:p xmlns:a="http://schemas.openxmlformats.org/drawingml/2006/main">
            <a:pPr algn="l">
              <a:defRPr sz="863" b="0" i="0">
                <a:solidFill>
                  <a:srgbClr val="5E6A76"/>
                </a:solidFill>
                <a:latin typeface="Nimbus Sans"/>
                <a:ea typeface="Nimbus Sans"/>
                <a:cs typeface="Nimbus Sans"/>
              </a:defRPr>
            </a:pPr>
            <a:r>
              <a:rPr sz="863" b="0" i="0">
                <a:solidFill>
                  <a:srgbClr val="5E6A76"/>
                </a:solidFill>
                <a:latin typeface="Nimbus Sans"/>
                <a:ea typeface="Nimbus Sans"/>
                <a:cs typeface="Nimbus Sans"/>
              </a:rPr>
              <a:t>Document to criteria comparison with uncertainty</a:t>
            </a:r>
          </a:p>
        </p:txBody>
      </p:sp>
      <p:sp>
        <p:nvSpPr>
          <p:cNvPr id="25" name="">
            <a:extLst xmlns:a="http://schemas.openxmlformats.org/drawingml/2006/main">
              <a:ext uri="{FF2B5EF4-FFF2-40B4-BE49-F238E27FC236}">
                <a16:creationId xmlns:a16="http://schemas.microsoft.com/office/drawing/2014/main" id="{6D22DF64-F4BC-4793-A8DE-85A2EE9F6D35}"/>
              </a:ext>
            </a:extLst>
          </p:cNvPr>
          <p:cNvSpPr>
            <a:spLocks xmlns:a="http://schemas.openxmlformats.org/drawingml/2006/main" noGrp="1"/>
          </p:cNvSpPr>
          <p:nvPr/>
        </p:nvSpPr>
        <p:spPr>
          <a:xfrm xmlns:a="http://schemas.openxmlformats.org/drawingml/2006/main">
            <a:off x="4324350" y="3429000"/>
            <a:ext cx="2400300" cy="666750"/>
          </a:xfrm>
          <a:prstGeom xmlns:a="http://schemas.openxmlformats.org/drawingml/2006/main" prst="roundRect">
            <a:avLst>
              <a:gd name="adj" fmla="val 8571"/>
            </a:avLst>
          </a:prstGeom>
          <a:solidFill xmlns:a="http://schemas.openxmlformats.org/drawingml/2006/main">
            <a:srgbClr val="FFFFFF"/>
          </a:solidFill>
          <a:ln xmlns:a="http://schemas.openxmlformats.org/drawingml/2006/main" w="9525">
            <a:solidFill>
              <a:srgbClr val="E3E8EC"/>
            </a:solidFill>
            <a:prstDash val="solid"/>
          </a:ln>
        </p:spPr>
      </p:sp>
      <p:sp>
        <p:nvSpPr>
          <p:cNvPr id="26" name="">
            <a:extLst xmlns:a="http://schemas.openxmlformats.org/drawingml/2006/main">
              <a:ext uri="{FF2B5EF4-FFF2-40B4-BE49-F238E27FC236}">
                <a16:creationId xmlns:a16="http://schemas.microsoft.com/office/drawing/2014/main" id="{3721FE66-E65D-4929-8250-AE6BCF797DAF}"/>
              </a:ext>
            </a:extLst>
          </p:cNvPr>
          <p:cNvSpPr>
            <a:spLocks xmlns:a="http://schemas.openxmlformats.org/drawingml/2006/main" noGrp="1"/>
          </p:cNvSpPr>
          <p:nvPr/>
        </p:nvSpPr>
        <p:spPr>
          <a:xfrm xmlns:a="http://schemas.openxmlformats.org/drawingml/2006/main">
            <a:off x="4457700" y="3524250"/>
            <a:ext cx="21336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071D33"/>
                </a:solidFill>
                <a:latin typeface="Nimbus Sans"/>
                <a:ea typeface="Nimbus Sans"/>
                <a:cs typeface="Nimbus Sans"/>
              </a:defRPr>
            </a:defPPr>
            <a:lvl1pPr algn="l">
              <a:defRPr sz="1050" b="1" i="0">
                <a:solidFill>
                  <a:srgbClr val="071D33"/>
                </a:solidFill>
                <a:latin typeface="Nimbus Sans"/>
                <a:ea typeface="Nimbus Sans"/>
                <a:cs typeface="Nimbus Sans"/>
              </a:defRPr>
            </a:lvl1pPr>
            <a:lvl2pPr algn="l">
              <a:defRPr sz="1050" b="1" i="0">
                <a:solidFill>
                  <a:srgbClr val="071D33"/>
                </a:solidFill>
                <a:latin typeface="Nimbus Sans"/>
                <a:ea typeface="Nimbus Sans"/>
                <a:cs typeface="Nimbus Sans"/>
              </a:defRPr>
            </a:lvl2pPr>
            <a:lvl3pPr algn="l">
              <a:defRPr sz="1050" b="1" i="0">
                <a:solidFill>
                  <a:srgbClr val="071D33"/>
                </a:solidFill>
                <a:latin typeface="Nimbus Sans"/>
                <a:ea typeface="Nimbus Sans"/>
                <a:cs typeface="Nimbus Sans"/>
              </a:defRPr>
            </a:lvl3pPr>
            <a:lvl4pPr algn="l">
              <a:defRPr sz="1050" b="1" i="0">
                <a:solidFill>
                  <a:srgbClr val="071D33"/>
                </a:solidFill>
                <a:latin typeface="Nimbus Sans"/>
                <a:ea typeface="Nimbus Sans"/>
                <a:cs typeface="Nimbus Sans"/>
              </a:defRPr>
            </a:lvl4pPr>
            <a:lvl5pPr algn="l">
              <a:defRPr sz="1050" b="1" i="0">
                <a:solidFill>
                  <a:srgbClr val="071D33"/>
                </a:solidFill>
                <a:latin typeface="Nimbus Sans"/>
                <a:ea typeface="Nimbus Sans"/>
                <a:cs typeface="Nimbus Sans"/>
              </a:defRPr>
            </a:lvl5pPr>
            <a:lvl6pPr algn="l">
              <a:defRPr sz="1050" b="1" i="0">
                <a:solidFill>
                  <a:srgbClr val="071D33"/>
                </a:solidFill>
                <a:latin typeface="Nimbus Sans"/>
                <a:ea typeface="Nimbus Sans"/>
                <a:cs typeface="Nimbus Sans"/>
              </a:defRPr>
            </a:lvl6pPr>
            <a:lvl7pPr algn="l">
              <a:defRPr sz="1050" b="1" i="0">
                <a:solidFill>
                  <a:srgbClr val="071D33"/>
                </a:solidFill>
                <a:latin typeface="Nimbus Sans"/>
                <a:ea typeface="Nimbus Sans"/>
                <a:cs typeface="Nimbus Sans"/>
              </a:defRPr>
            </a:lvl7pPr>
            <a:lvl8pPr algn="l">
              <a:defRPr sz="1050" b="1" i="0">
                <a:solidFill>
                  <a:srgbClr val="071D33"/>
                </a:solidFill>
                <a:latin typeface="Nimbus Sans"/>
                <a:ea typeface="Nimbus Sans"/>
                <a:cs typeface="Nimbus Sans"/>
              </a:defRPr>
            </a:lvl8pPr>
            <a:lvl9pPr algn="l">
              <a:defRPr sz="1050" b="1" i="0">
                <a:solidFill>
                  <a:srgbClr val="071D33"/>
                </a:solidFill>
                <a:latin typeface="Nimbus Sans"/>
                <a:ea typeface="Nimbus Sans"/>
                <a:cs typeface="Nimbus Sans"/>
              </a:defRPr>
            </a:lvl9pPr>
          </a:lstStyle>
          <a:p xmlns:a="http://schemas.openxmlformats.org/drawingml/2006/main">
            <a:pPr algn="l">
              <a:defRPr sz="1050" b="1" i="0">
                <a:solidFill>
                  <a:srgbClr val="071D33"/>
                </a:solidFill>
                <a:latin typeface="Nimbus Sans"/>
                <a:ea typeface="Nimbus Sans"/>
                <a:cs typeface="Nimbus Sans"/>
              </a:defRPr>
            </a:pPr>
            <a:r>
              <a:rPr sz="1050" b="1" i="0">
                <a:solidFill>
                  <a:srgbClr val="071D33"/>
                </a:solidFill>
                <a:latin typeface="Nimbus Sans"/>
                <a:ea typeface="Nimbus Sans"/>
                <a:cs typeface="Nimbus Sans"/>
              </a:rPr>
              <a:t>Access agent</a:t>
            </a:r>
          </a:p>
        </p:txBody>
      </p:sp>
      <p:sp>
        <p:nvSpPr>
          <p:cNvPr id="27" name="">
            <a:extLst xmlns:a="http://schemas.openxmlformats.org/drawingml/2006/main">
              <a:ext uri="{FF2B5EF4-FFF2-40B4-BE49-F238E27FC236}">
                <a16:creationId xmlns:a16="http://schemas.microsoft.com/office/drawing/2014/main" id="{92DA3299-ADB1-4519-A38E-7E19A69F7398}"/>
              </a:ext>
            </a:extLst>
          </p:cNvPr>
          <p:cNvSpPr>
            <a:spLocks xmlns:a="http://schemas.openxmlformats.org/drawingml/2006/main" noGrp="1"/>
          </p:cNvSpPr>
          <p:nvPr/>
        </p:nvSpPr>
        <p:spPr>
          <a:xfrm xmlns:a="http://schemas.openxmlformats.org/drawingml/2006/main">
            <a:off x="4457700" y="3752850"/>
            <a:ext cx="2133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863" b="0" i="0">
                <a:solidFill>
                  <a:srgbClr val="5E6A76"/>
                </a:solidFill>
                <a:latin typeface="Nimbus Sans"/>
                <a:ea typeface="Nimbus Sans"/>
                <a:cs typeface="Nimbus Sans"/>
              </a:defRPr>
            </a:defPPr>
            <a:lvl1pPr algn="l">
              <a:defRPr sz="863" b="0" i="0">
                <a:solidFill>
                  <a:srgbClr val="5E6A76"/>
                </a:solidFill>
                <a:latin typeface="Nimbus Sans"/>
                <a:ea typeface="Nimbus Sans"/>
                <a:cs typeface="Nimbus Sans"/>
              </a:defRPr>
            </a:lvl1pPr>
            <a:lvl2pPr algn="l">
              <a:defRPr sz="863" b="0" i="0">
                <a:solidFill>
                  <a:srgbClr val="5E6A76"/>
                </a:solidFill>
                <a:latin typeface="Nimbus Sans"/>
                <a:ea typeface="Nimbus Sans"/>
                <a:cs typeface="Nimbus Sans"/>
              </a:defRPr>
            </a:lvl2pPr>
            <a:lvl3pPr algn="l">
              <a:defRPr sz="863" b="0" i="0">
                <a:solidFill>
                  <a:srgbClr val="5E6A76"/>
                </a:solidFill>
                <a:latin typeface="Nimbus Sans"/>
                <a:ea typeface="Nimbus Sans"/>
                <a:cs typeface="Nimbus Sans"/>
              </a:defRPr>
            </a:lvl3pPr>
            <a:lvl4pPr algn="l">
              <a:defRPr sz="863" b="0" i="0">
                <a:solidFill>
                  <a:srgbClr val="5E6A76"/>
                </a:solidFill>
                <a:latin typeface="Nimbus Sans"/>
                <a:ea typeface="Nimbus Sans"/>
                <a:cs typeface="Nimbus Sans"/>
              </a:defRPr>
            </a:lvl4pPr>
            <a:lvl5pPr algn="l">
              <a:defRPr sz="863" b="0" i="0">
                <a:solidFill>
                  <a:srgbClr val="5E6A76"/>
                </a:solidFill>
                <a:latin typeface="Nimbus Sans"/>
                <a:ea typeface="Nimbus Sans"/>
                <a:cs typeface="Nimbus Sans"/>
              </a:defRPr>
            </a:lvl5pPr>
            <a:lvl6pPr algn="l">
              <a:defRPr sz="863" b="0" i="0">
                <a:solidFill>
                  <a:srgbClr val="5E6A76"/>
                </a:solidFill>
                <a:latin typeface="Nimbus Sans"/>
                <a:ea typeface="Nimbus Sans"/>
                <a:cs typeface="Nimbus Sans"/>
              </a:defRPr>
            </a:lvl6pPr>
            <a:lvl7pPr algn="l">
              <a:defRPr sz="863" b="0" i="0">
                <a:solidFill>
                  <a:srgbClr val="5E6A76"/>
                </a:solidFill>
                <a:latin typeface="Nimbus Sans"/>
                <a:ea typeface="Nimbus Sans"/>
                <a:cs typeface="Nimbus Sans"/>
              </a:defRPr>
            </a:lvl7pPr>
            <a:lvl8pPr algn="l">
              <a:defRPr sz="863" b="0" i="0">
                <a:solidFill>
                  <a:srgbClr val="5E6A76"/>
                </a:solidFill>
                <a:latin typeface="Nimbus Sans"/>
                <a:ea typeface="Nimbus Sans"/>
                <a:cs typeface="Nimbus Sans"/>
              </a:defRPr>
            </a:lvl8pPr>
            <a:lvl9pPr algn="l">
              <a:defRPr sz="863" b="0" i="0">
                <a:solidFill>
                  <a:srgbClr val="5E6A76"/>
                </a:solidFill>
                <a:latin typeface="Nimbus Sans"/>
                <a:ea typeface="Nimbus Sans"/>
                <a:cs typeface="Nimbus Sans"/>
              </a:defRPr>
            </a:lvl9pPr>
          </a:lstStyle>
          <a:p xmlns:a="http://schemas.openxmlformats.org/drawingml/2006/main">
            <a:pPr algn="l">
              <a:defRPr sz="863" b="0" i="0">
                <a:solidFill>
                  <a:srgbClr val="5E6A76"/>
                </a:solidFill>
                <a:latin typeface="Nimbus Sans"/>
                <a:ea typeface="Nimbus Sans"/>
                <a:cs typeface="Nimbus Sans"/>
              </a:defRPr>
            </a:pPr>
            <a:r>
              <a:rPr sz="863" b="0" i="0">
                <a:solidFill>
                  <a:srgbClr val="5E6A76"/>
                </a:solidFill>
                <a:latin typeface="Nimbus Sans"/>
                <a:ea typeface="Nimbus Sans"/>
                <a:cs typeface="Nimbus Sans"/>
              </a:rPr>
              <a:t>Travel, support and geographic context</a:t>
            </a:r>
          </a:p>
        </p:txBody>
      </p:sp>
      <p:sp>
        <p:nvSpPr>
          <p:cNvPr id="28" name="">
            <a:extLst xmlns:a="http://schemas.openxmlformats.org/drawingml/2006/main">
              <a:ext uri="{FF2B5EF4-FFF2-40B4-BE49-F238E27FC236}">
                <a16:creationId xmlns:a16="http://schemas.microsoft.com/office/drawing/2014/main" id="{65F008A9-47C1-4958-BFF5-C32D368B6173}"/>
              </a:ext>
            </a:extLst>
          </p:cNvPr>
          <p:cNvSpPr>
            <a:spLocks xmlns:a="http://schemas.openxmlformats.org/drawingml/2006/main" noGrp="1"/>
          </p:cNvSpPr>
          <p:nvPr/>
        </p:nvSpPr>
        <p:spPr>
          <a:xfrm xmlns:a="http://schemas.openxmlformats.org/drawingml/2006/main">
            <a:off x="4324350" y="4267200"/>
            <a:ext cx="2400300" cy="666750"/>
          </a:xfrm>
          <a:prstGeom xmlns:a="http://schemas.openxmlformats.org/drawingml/2006/main" prst="roundRect">
            <a:avLst>
              <a:gd name="adj" fmla="val 8571"/>
            </a:avLst>
          </a:prstGeom>
          <a:solidFill xmlns:a="http://schemas.openxmlformats.org/drawingml/2006/main">
            <a:srgbClr val="FFFFFF"/>
          </a:solidFill>
          <a:ln xmlns:a="http://schemas.openxmlformats.org/drawingml/2006/main" w="9525">
            <a:solidFill>
              <a:srgbClr val="E3E8EC"/>
            </a:solidFill>
            <a:prstDash val="solid"/>
          </a:ln>
        </p:spPr>
      </p:sp>
      <p:sp>
        <p:nvSpPr>
          <p:cNvPr id="29" name="">
            <a:extLst xmlns:a="http://schemas.openxmlformats.org/drawingml/2006/main">
              <a:ext uri="{FF2B5EF4-FFF2-40B4-BE49-F238E27FC236}">
                <a16:creationId xmlns:a16="http://schemas.microsoft.com/office/drawing/2014/main" id="{E7D87FCB-1A83-4CC3-BDF1-9FE9CEBC1AC3}"/>
              </a:ext>
            </a:extLst>
          </p:cNvPr>
          <p:cNvSpPr>
            <a:spLocks xmlns:a="http://schemas.openxmlformats.org/drawingml/2006/main" noGrp="1"/>
          </p:cNvSpPr>
          <p:nvPr/>
        </p:nvSpPr>
        <p:spPr>
          <a:xfrm xmlns:a="http://schemas.openxmlformats.org/drawingml/2006/main">
            <a:off x="4457700" y="4362450"/>
            <a:ext cx="21336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071D33"/>
                </a:solidFill>
                <a:latin typeface="Nimbus Sans"/>
                <a:ea typeface="Nimbus Sans"/>
                <a:cs typeface="Nimbus Sans"/>
              </a:defRPr>
            </a:defPPr>
            <a:lvl1pPr algn="l">
              <a:defRPr sz="1050" b="1" i="0">
                <a:solidFill>
                  <a:srgbClr val="071D33"/>
                </a:solidFill>
                <a:latin typeface="Nimbus Sans"/>
                <a:ea typeface="Nimbus Sans"/>
                <a:cs typeface="Nimbus Sans"/>
              </a:defRPr>
            </a:lvl1pPr>
            <a:lvl2pPr algn="l">
              <a:defRPr sz="1050" b="1" i="0">
                <a:solidFill>
                  <a:srgbClr val="071D33"/>
                </a:solidFill>
                <a:latin typeface="Nimbus Sans"/>
                <a:ea typeface="Nimbus Sans"/>
                <a:cs typeface="Nimbus Sans"/>
              </a:defRPr>
            </a:lvl2pPr>
            <a:lvl3pPr algn="l">
              <a:defRPr sz="1050" b="1" i="0">
                <a:solidFill>
                  <a:srgbClr val="071D33"/>
                </a:solidFill>
                <a:latin typeface="Nimbus Sans"/>
                <a:ea typeface="Nimbus Sans"/>
                <a:cs typeface="Nimbus Sans"/>
              </a:defRPr>
            </a:lvl3pPr>
            <a:lvl4pPr algn="l">
              <a:defRPr sz="1050" b="1" i="0">
                <a:solidFill>
                  <a:srgbClr val="071D33"/>
                </a:solidFill>
                <a:latin typeface="Nimbus Sans"/>
                <a:ea typeface="Nimbus Sans"/>
                <a:cs typeface="Nimbus Sans"/>
              </a:defRPr>
            </a:lvl4pPr>
            <a:lvl5pPr algn="l">
              <a:defRPr sz="1050" b="1" i="0">
                <a:solidFill>
                  <a:srgbClr val="071D33"/>
                </a:solidFill>
                <a:latin typeface="Nimbus Sans"/>
                <a:ea typeface="Nimbus Sans"/>
                <a:cs typeface="Nimbus Sans"/>
              </a:defRPr>
            </a:lvl5pPr>
            <a:lvl6pPr algn="l">
              <a:defRPr sz="1050" b="1" i="0">
                <a:solidFill>
                  <a:srgbClr val="071D33"/>
                </a:solidFill>
                <a:latin typeface="Nimbus Sans"/>
                <a:ea typeface="Nimbus Sans"/>
                <a:cs typeface="Nimbus Sans"/>
              </a:defRPr>
            </a:lvl6pPr>
            <a:lvl7pPr algn="l">
              <a:defRPr sz="1050" b="1" i="0">
                <a:solidFill>
                  <a:srgbClr val="071D33"/>
                </a:solidFill>
                <a:latin typeface="Nimbus Sans"/>
                <a:ea typeface="Nimbus Sans"/>
                <a:cs typeface="Nimbus Sans"/>
              </a:defRPr>
            </a:lvl7pPr>
            <a:lvl8pPr algn="l">
              <a:defRPr sz="1050" b="1" i="0">
                <a:solidFill>
                  <a:srgbClr val="071D33"/>
                </a:solidFill>
                <a:latin typeface="Nimbus Sans"/>
                <a:ea typeface="Nimbus Sans"/>
                <a:cs typeface="Nimbus Sans"/>
              </a:defRPr>
            </a:lvl8pPr>
            <a:lvl9pPr algn="l">
              <a:defRPr sz="1050" b="1" i="0">
                <a:solidFill>
                  <a:srgbClr val="071D33"/>
                </a:solidFill>
                <a:latin typeface="Nimbus Sans"/>
                <a:ea typeface="Nimbus Sans"/>
                <a:cs typeface="Nimbus Sans"/>
              </a:defRPr>
            </a:lvl9pPr>
          </a:lstStyle>
          <a:p xmlns:a="http://schemas.openxmlformats.org/drawingml/2006/main">
            <a:pPr algn="l">
              <a:defRPr sz="1050" b="1" i="0">
                <a:solidFill>
                  <a:srgbClr val="071D33"/>
                </a:solidFill>
                <a:latin typeface="Nimbus Sans"/>
                <a:ea typeface="Nimbus Sans"/>
                <a:cs typeface="Nimbus Sans"/>
              </a:defRPr>
            </a:pPr>
            <a:r>
              <a:rPr sz="1050" b="1" i="0">
                <a:solidFill>
                  <a:srgbClr val="071D33"/>
                </a:solidFill>
                <a:latin typeface="Nimbus Sans"/>
                <a:ea typeface="Nimbus Sans"/>
                <a:cs typeface="Nimbus Sans"/>
              </a:rPr>
              <a:t>Content linkage agent</a:t>
            </a:r>
          </a:p>
        </p:txBody>
      </p:sp>
      <p:sp>
        <p:nvSpPr>
          <p:cNvPr id="30" name="">
            <a:extLst xmlns:a="http://schemas.openxmlformats.org/drawingml/2006/main">
              <a:ext uri="{FF2B5EF4-FFF2-40B4-BE49-F238E27FC236}">
                <a16:creationId xmlns:a16="http://schemas.microsoft.com/office/drawing/2014/main" id="{F612C282-C8FA-4797-9AC8-A54C2C50F6D9}"/>
              </a:ext>
            </a:extLst>
          </p:cNvPr>
          <p:cNvSpPr>
            <a:spLocks xmlns:a="http://schemas.openxmlformats.org/drawingml/2006/main" noGrp="1"/>
          </p:cNvSpPr>
          <p:nvPr/>
        </p:nvSpPr>
        <p:spPr>
          <a:xfrm xmlns:a="http://schemas.openxmlformats.org/drawingml/2006/main">
            <a:off x="4457700" y="4591050"/>
            <a:ext cx="2133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863" b="0" i="0">
                <a:solidFill>
                  <a:srgbClr val="5E6A76"/>
                </a:solidFill>
                <a:latin typeface="Nimbus Sans"/>
                <a:ea typeface="Nimbus Sans"/>
                <a:cs typeface="Nimbus Sans"/>
              </a:defRPr>
            </a:defPPr>
            <a:lvl1pPr algn="l">
              <a:defRPr sz="863" b="0" i="0">
                <a:solidFill>
                  <a:srgbClr val="5E6A76"/>
                </a:solidFill>
                <a:latin typeface="Nimbus Sans"/>
                <a:ea typeface="Nimbus Sans"/>
                <a:cs typeface="Nimbus Sans"/>
              </a:defRPr>
            </a:lvl1pPr>
            <a:lvl2pPr algn="l">
              <a:defRPr sz="863" b="0" i="0">
                <a:solidFill>
                  <a:srgbClr val="5E6A76"/>
                </a:solidFill>
                <a:latin typeface="Nimbus Sans"/>
                <a:ea typeface="Nimbus Sans"/>
                <a:cs typeface="Nimbus Sans"/>
              </a:defRPr>
            </a:lvl2pPr>
            <a:lvl3pPr algn="l">
              <a:defRPr sz="863" b="0" i="0">
                <a:solidFill>
                  <a:srgbClr val="5E6A76"/>
                </a:solidFill>
                <a:latin typeface="Nimbus Sans"/>
                <a:ea typeface="Nimbus Sans"/>
                <a:cs typeface="Nimbus Sans"/>
              </a:defRPr>
            </a:lvl3pPr>
            <a:lvl4pPr algn="l">
              <a:defRPr sz="863" b="0" i="0">
                <a:solidFill>
                  <a:srgbClr val="5E6A76"/>
                </a:solidFill>
                <a:latin typeface="Nimbus Sans"/>
                <a:ea typeface="Nimbus Sans"/>
                <a:cs typeface="Nimbus Sans"/>
              </a:defRPr>
            </a:lvl4pPr>
            <a:lvl5pPr algn="l">
              <a:defRPr sz="863" b="0" i="0">
                <a:solidFill>
                  <a:srgbClr val="5E6A76"/>
                </a:solidFill>
                <a:latin typeface="Nimbus Sans"/>
                <a:ea typeface="Nimbus Sans"/>
                <a:cs typeface="Nimbus Sans"/>
              </a:defRPr>
            </a:lvl5pPr>
            <a:lvl6pPr algn="l">
              <a:defRPr sz="863" b="0" i="0">
                <a:solidFill>
                  <a:srgbClr val="5E6A76"/>
                </a:solidFill>
                <a:latin typeface="Nimbus Sans"/>
                <a:ea typeface="Nimbus Sans"/>
                <a:cs typeface="Nimbus Sans"/>
              </a:defRPr>
            </a:lvl6pPr>
            <a:lvl7pPr algn="l">
              <a:defRPr sz="863" b="0" i="0">
                <a:solidFill>
                  <a:srgbClr val="5E6A76"/>
                </a:solidFill>
                <a:latin typeface="Nimbus Sans"/>
                <a:ea typeface="Nimbus Sans"/>
                <a:cs typeface="Nimbus Sans"/>
              </a:defRPr>
            </a:lvl7pPr>
            <a:lvl8pPr algn="l">
              <a:defRPr sz="863" b="0" i="0">
                <a:solidFill>
                  <a:srgbClr val="5E6A76"/>
                </a:solidFill>
                <a:latin typeface="Nimbus Sans"/>
                <a:ea typeface="Nimbus Sans"/>
                <a:cs typeface="Nimbus Sans"/>
              </a:defRPr>
            </a:lvl8pPr>
            <a:lvl9pPr algn="l">
              <a:defRPr sz="863" b="0" i="0">
                <a:solidFill>
                  <a:srgbClr val="5E6A76"/>
                </a:solidFill>
                <a:latin typeface="Nimbus Sans"/>
                <a:ea typeface="Nimbus Sans"/>
                <a:cs typeface="Nimbus Sans"/>
              </a:defRPr>
            </a:lvl9pPr>
          </a:lstStyle>
          <a:p xmlns:a="http://schemas.openxmlformats.org/drawingml/2006/main">
            <a:pPr algn="l">
              <a:defRPr sz="863" b="0" i="0">
                <a:solidFill>
                  <a:srgbClr val="5E6A76"/>
                </a:solidFill>
                <a:latin typeface="Nimbus Sans"/>
                <a:ea typeface="Nimbus Sans"/>
                <a:cs typeface="Nimbus Sans"/>
              </a:defRPr>
            </a:pPr>
            <a:r>
              <a:rPr sz="863" b="0" i="0">
                <a:solidFill>
                  <a:srgbClr val="5E6A76"/>
                </a:solidFill>
                <a:latin typeface="Nimbus Sans"/>
                <a:ea typeface="Nimbus Sans"/>
                <a:cs typeface="Nimbus Sans"/>
              </a:rPr>
              <a:t>Map approved education and outreach content to trials</a:t>
            </a:r>
          </a:p>
        </p:txBody>
      </p:sp>
      <p:sp>
        <p:nvSpPr>
          <p:cNvPr id="31" name="">
            <a:extLst xmlns:a="http://schemas.openxmlformats.org/drawingml/2006/main">
              <a:ext uri="{FF2B5EF4-FFF2-40B4-BE49-F238E27FC236}">
                <a16:creationId xmlns:a16="http://schemas.microsoft.com/office/drawing/2014/main" id="{A08ABE94-ACD5-4B2C-8ED9-B0D1DB9681E1}"/>
              </a:ext>
            </a:extLst>
          </p:cNvPr>
          <p:cNvSpPr>
            <a:spLocks xmlns:a="http://schemas.openxmlformats.org/drawingml/2006/main" noGrp="1"/>
          </p:cNvSpPr>
          <p:nvPr/>
        </p:nvSpPr>
        <p:spPr>
          <a:xfrm xmlns:a="http://schemas.openxmlformats.org/drawingml/2006/main">
            <a:off x="4324350" y="5105400"/>
            <a:ext cx="2400300" cy="666750"/>
          </a:xfrm>
          <a:prstGeom xmlns:a="http://schemas.openxmlformats.org/drawingml/2006/main" prst="roundRect">
            <a:avLst>
              <a:gd name="adj" fmla="val 8571"/>
            </a:avLst>
          </a:prstGeom>
          <a:solidFill xmlns:a="http://schemas.openxmlformats.org/drawingml/2006/main">
            <a:srgbClr val="F6EEDC"/>
          </a:solidFill>
          <a:ln xmlns:a="http://schemas.openxmlformats.org/drawingml/2006/main" w="9525">
            <a:solidFill>
              <a:srgbClr val="B47A24"/>
            </a:solidFill>
            <a:prstDash val="solid"/>
          </a:ln>
        </p:spPr>
      </p:sp>
      <p:sp>
        <p:nvSpPr>
          <p:cNvPr id="32" name="">
            <a:extLst xmlns:a="http://schemas.openxmlformats.org/drawingml/2006/main">
              <a:ext uri="{FF2B5EF4-FFF2-40B4-BE49-F238E27FC236}">
                <a16:creationId xmlns:a16="http://schemas.microsoft.com/office/drawing/2014/main" id="{E7972EEC-B5B7-4F18-B838-72F1DEB8AA98}"/>
              </a:ext>
            </a:extLst>
          </p:cNvPr>
          <p:cNvSpPr>
            <a:spLocks xmlns:a="http://schemas.openxmlformats.org/drawingml/2006/main" noGrp="1"/>
          </p:cNvSpPr>
          <p:nvPr/>
        </p:nvSpPr>
        <p:spPr>
          <a:xfrm xmlns:a="http://schemas.openxmlformats.org/drawingml/2006/main">
            <a:off x="4457700" y="5200650"/>
            <a:ext cx="21336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071D33"/>
                </a:solidFill>
                <a:latin typeface="Nimbus Sans"/>
                <a:ea typeface="Nimbus Sans"/>
                <a:cs typeface="Nimbus Sans"/>
              </a:defRPr>
            </a:defPPr>
            <a:lvl1pPr algn="l">
              <a:defRPr sz="1050" b="1" i="0">
                <a:solidFill>
                  <a:srgbClr val="071D33"/>
                </a:solidFill>
                <a:latin typeface="Nimbus Sans"/>
                <a:ea typeface="Nimbus Sans"/>
                <a:cs typeface="Nimbus Sans"/>
              </a:defRPr>
            </a:lvl1pPr>
            <a:lvl2pPr algn="l">
              <a:defRPr sz="1050" b="1" i="0">
                <a:solidFill>
                  <a:srgbClr val="071D33"/>
                </a:solidFill>
                <a:latin typeface="Nimbus Sans"/>
                <a:ea typeface="Nimbus Sans"/>
                <a:cs typeface="Nimbus Sans"/>
              </a:defRPr>
            </a:lvl2pPr>
            <a:lvl3pPr algn="l">
              <a:defRPr sz="1050" b="1" i="0">
                <a:solidFill>
                  <a:srgbClr val="071D33"/>
                </a:solidFill>
                <a:latin typeface="Nimbus Sans"/>
                <a:ea typeface="Nimbus Sans"/>
                <a:cs typeface="Nimbus Sans"/>
              </a:defRPr>
            </a:lvl3pPr>
            <a:lvl4pPr algn="l">
              <a:defRPr sz="1050" b="1" i="0">
                <a:solidFill>
                  <a:srgbClr val="071D33"/>
                </a:solidFill>
                <a:latin typeface="Nimbus Sans"/>
                <a:ea typeface="Nimbus Sans"/>
                <a:cs typeface="Nimbus Sans"/>
              </a:defRPr>
            </a:lvl4pPr>
            <a:lvl5pPr algn="l">
              <a:defRPr sz="1050" b="1" i="0">
                <a:solidFill>
                  <a:srgbClr val="071D33"/>
                </a:solidFill>
                <a:latin typeface="Nimbus Sans"/>
                <a:ea typeface="Nimbus Sans"/>
                <a:cs typeface="Nimbus Sans"/>
              </a:defRPr>
            </a:lvl5pPr>
            <a:lvl6pPr algn="l">
              <a:defRPr sz="1050" b="1" i="0">
                <a:solidFill>
                  <a:srgbClr val="071D33"/>
                </a:solidFill>
                <a:latin typeface="Nimbus Sans"/>
                <a:ea typeface="Nimbus Sans"/>
                <a:cs typeface="Nimbus Sans"/>
              </a:defRPr>
            </a:lvl6pPr>
            <a:lvl7pPr algn="l">
              <a:defRPr sz="1050" b="1" i="0">
                <a:solidFill>
                  <a:srgbClr val="071D33"/>
                </a:solidFill>
                <a:latin typeface="Nimbus Sans"/>
                <a:ea typeface="Nimbus Sans"/>
                <a:cs typeface="Nimbus Sans"/>
              </a:defRPr>
            </a:lvl7pPr>
            <a:lvl8pPr algn="l">
              <a:defRPr sz="1050" b="1" i="0">
                <a:solidFill>
                  <a:srgbClr val="071D33"/>
                </a:solidFill>
                <a:latin typeface="Nimbus Sans"/>
                <a:ea typeface="Nimbus Sans"/>
                <a:cs typeface="Nimbus Sans"/>
              </a:defRPr>
            </a:lvl8pPr>
            <a:lvl9pPr algn="l">
              <a:defRPr sz="1050" b="1" i="0">
                <a:solidFill>
                  <a:srgbClr val="071D33"/>
                </a:solidFill>
                <a:latin typeface="Nimbus Sans"/>
                <a:ea typeface="Nimbus Sans"/>
                <a:cs typeface="Nimbus Sans"/>
              </a:defRPr>
            </a:lvl9pPr>
          </a:lstStyle>
          <a:p xmlns:a="http://schemas.openxmlformats.org/drawingml/2006/main">
            <a:pPr algn="l">
              <a:defRPr sz="1050" b="1" i="0">
                <a:solidFill>
                  <a:srgbClr val="071D33"/>
                </a:solidFill>
                <a:latin typeface="Nimbus Sans"/>
                <a:ea typeface="Nimbus Sans"/>
                <a:cs typeface="Nimbus Sans"/>
              </a:defRPr>
            </a:pPr>
            <a:r>
              <a:rPr sz="1050" b="1" i="0">
                <a:solidFill>
                  <a:srgbClr val="071D33"/>
                </a:solidFill>
                <a:latin typeface="Nimbus Sans"/>
                <a:ea typeface="Nimbus Sans"/>
                <a:cs typeface="Nimbus Sans"/>
              </a:rPr>
              <a:t>Evaluation agent</a:t>
            </a:r>
          </a:p>
        </p:txBody>
      </p:sp>
      <p:sp>
        <p:nvSpPr>
          <p:cNvPr id="33" name="">
            <a:extLst xmlns:a="http://schemas.openxmlformats.org/drawingml/2006/main">
              <a:ext uri="{FF2B5EF4-FFF2-40B4-BE49-F238E27FC236}">
                <a16:creationId xmlns:a16="http://schemas.microsoft.com/office/drawing/2014/main" id="{940371B1-E607-4302-84A5-ED9AF828F4E4}"/>
              </a:ext>
            </a:extLst>
          </p:cNvPr>
          <p:cNvSpPr>
            <a:spLocks xmlns:a="http://schemas.openxmlformats.org/drawingml/2006/main" noGrp="1"/>
          </p:cNvSpPr>
          <p:nvPr/>
        </p:nvSpPr>
        <p:spPr>
          <a:xfrm xmlns:a="http://schemas.openxmlformats.org/drawingml/2006/main">
            <a:off x="4457700" y="5429250"/>
            <a:ext cx="2133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863" b="0" i="0">
                <a:solidFill>
                  <a:srgbClr val="5E6A76"/>
                </a:solidFill>
                <a:latin typeface="Nimbus Sans"/>
                <a:ea typeface="Nimbus Sans"/>
                <a:cs typeface="Nimbus Sans"/>
              </a:defRPr>
            </a:defPPr>
            <a:lvl1pPr algn="l">
              <a:defRPr sz="863" b="0" i="0">
                <a:solidFill>
                  <a:srgbClr val="5E6A76"/>
                </a:solidFill>
                <a:latin typeface="Nimbus Sans"/>
                <a:ea typeface="Nimbus Sans"/>
                <a:cs typeface="Nimbus Sans"/>
              </a:defRPr>
            </a:lvl1pPr>
            <a:lvl2pPr algn="l">
              <a:defRPr sz="863" b="0" i="0">
                <a:solidFill>
                  <a:srgbClr val="5E6A76"/>
                </a:solidFill>
                <a:latin typeface="Nimbus Sans"/>
                <a:ea typeface="Nimbus Sans"/>
                <a:cs typeface="Nimbus Sans"/>
              </a:defRPr>
            </a:lvl2pPr>
            <a:lvl3pPr algn="l">
              <a:defRPr sz="863" b="0" i="0">
                <a:solidFill>
                  <a:srgbClr val="5E6A76"/>
                </a:solidFill>
                <a:latin typeface="Nimbus Sans"/>
                <a:ea typeface="Nimbus Sans"/>
                <a:cs typeface="Nimbus Sans"/>
              </a:defRPr>
            </a:lvl3pPr>
            <a:lvl4pPr algn="l">
              <a:defRPr sz="863" b="0" i="0">
                <a:solidFill>
                  <a:srgbClr val="5E6A76"/>
                </a:solidFill>
                <a:latin typeface="Nimbus Sans"/>
                <a:ea typeface="Nimbus Sans"/>
                <a:cs typeface="Nimbus Sans"/>
              </a:defRPr>
            </a:lvl4pPr>
            <a:lvl5pPr algn="l">
              <a:defRPr sz="863" b="0" i="0">
                <a:solidFill>
                  <a:srgbClr val="5E6A76"/>
                </a:solidFill>
                <a:latin typeface="Nimbus Sans"/>
                <a:ea typeface="Nimbus Sans"/>
                <a:cs typeface="Nimbus Sans"/>
              </a:defRPr>
            </a:lvl5pPr>
            <a:lvl6pPr algn="l">
              <a:defRPr sz="863" b="0" i="0">
                <a:solidFill>
                  <a:srgbClr val="5E6A76"/>
                </a:solidFill>
                <a:latin typeface="Nimbus Sans"/>
                <a:ea typeface="Nimbus Sans"/>
                <a:cs typeface="Nimbus Sans"/>
              </a:defRPr>
            </a:lvl6pPr>
            <a:lvl7pPr algn="l">
              <a:defRPr sz="863" b="0" i="0">
                <a:solidFill>
                  <a:srgbClr val="5E6A76"/>
                </a:solidFill>
                <a:latin typeface="Nimbus Sans"/>
                <a:ea typeface="Nimbus Sans"/>
                <a:cs typeface="Nimbus Sans"/>
              </a:defRPr>
            </a:lvl7pPr>
            <a:lvl8pPr algn="l">
              <a:defRPr sz="863" b="0" i="0">
                <a:solidFill>
                  <a:srgbClr val="5E6A76"/>
                </a:solidFill>
                <a:latin typeface="Nimbus Sans"/>
                <a:ea typeface="Nimbus Sans"/>
                <a:cs typeface="Nimbus Sans"/>
              </a:defRPr>
            </a:lvl8pPr>
            <a:lvl9pPr algn="l">
              <a:defRPr sz="863" b="0" i="0">
                <a:solidFill>
                  <a:srgbClr val="5E6A76"/>
                </a:solidFill>
                <a:latin typeface="Nimbus Sans"/>
                <a:ea typeface="Nimbus Sans"/>
                <a:cs typeface="Nimbus Sans"/>
              </a:defRPr>
            </a:lvl9pPr>
          </a:lstStyle>
          <a:p xmlns:a="http://schemas.openxmlformats.org/drawingml/2006/main">
            <a:pPr algn="l">
              <a:defRPr sz="863" b="0" i="0">
                <a:solidFill>
                  <a:srgbClr val="5E6A76"/>
                </a:solidFill>
                <a:latin typeface="Nimbus Sans"/>
                <a:ea typeface="Nimbus Sans"/>
                <a:cs typeface="Nimbus Sans"/>
              </a:defRPr>
            </a:pPr>
            <a:r>
              <a:rPr sz="863" b="0" i="0">
                <a:solidFill>
                  <a:srgbClr val="5E6A76"/>
                </a:solidFill>
                <a:latin typeface="Nimbus Sans"/>
                <a:ea typeface="Nimbus Sans"/>
                <a:cs typeface="Nimbus Sans"/>
              </a:rPr>
              <a:t>Regression checks, source drift and unsupported claim review</a:t>
            </a:r>
          </a:p>
        </p:txBody>
      </p:sp>
      <p:sp>
        <p:nvSpPr>
          <p:cNvPr id="34" name="">
            <a:extLst xmlns:a="http://schemas.openxmlformats.org/drawingml/2006/main">
              <a:ext uri="{FF2B5EF4-FFF2-40B4-BE49-F238E27FC236}">
                <a16:creationId xmlns:a16="http://schemas.microsoft.com/office/drawing/2014/main" id="{513C82B1-D576-442C-A122-D59367C15AB9}"/>
              </a:ext>
            </a:extLst>
          </p:cNvPr>
          <p:cNvSpPr>
            <a:spLocks xmlns:a="http://schemas.openxmlformats.org/drawingml/2006/main" noGrp="1"/>
          </p:cNvSpPr>
          <p:nvPr/>
        </p:nvSpPr>
        <p:spPr>
          <a:xfrm xmlns:a="http://schemas.openxmlformats.org/drawingml/2006/main">
            <a:off x="7200900" y="1390650"/>
            <a:ext cx="1333500" cy="266700"/>
          </a:xfrm>
          <a:prstGeom xmlns:a="http://schemas.openxmlformats.org/drawingml/2006/main" prst="rect">
            <a:avLst/>
          </a:prstGeom>
          <a:solidFill xmlns:a="http://schemas.openxmlformats.org/drawingml/2006/main">
            <a:srgbClr val="B47A24"/>
          </a:solidFill>
          <a:ln xmlns:a="http://schemas.openxmlformats.org/drawingml/2006/main" w="0">
            <a:solidFill>
              <a:srgbClr val="B47A24"/>
            </a:solidFill>
            <a:prstDash val="solid"/>
          </a:ln>
        </p:spPr>
      </p:sp>
      <p:sp>
        <p:nvSpPr>
          <p:cNvPr id="35" name="">
            <a:extLst xmlns:a="http://schemas.openxmlformats.org/drawingml/2006/main">
              <a:ext uri="{FF2B5EF4-FFF2-40B4-BE49-F238E27FC236}">
                <a16:creationId xmlns:a16="http://schemas.microsoft.com/office/drawing/2014/main" id="{A3DD988C-A4C1-4195-A0BF-8F043F7FFDBD}"/>
              </a:ext>
            </a:extLst>
          </p:cNvPr>
          <p:cNvSpPr>
            <a:spLocks xmlns:a="http://schemas.openxmlformats.org/drawingml/2006/main" noGrp="1"/>
          </p:cNvSpPr>
          <p:nvPr/>
        </p:nvSpPr>
        <p:spPr>
          <a:xfrm xmlns:a="http://schemas.openxmlformats.org/drawingml/2006/main">
            <a:off x="7296150" y="1457325"/>
            <a:ext cx="11430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TOOLS AND DATA</a:t>
            </a:r>
          </a:p>
        </p:txBody>
      </p:sp>
      <p:sp>
        <p:nvSpPr>
          <p:cNvPr id="36" name="">
            <a:extLst xmlns:a="http://schemas.openxmlformats.org/drawingml/2006/main">
              <a:ext uri="{FF2B5EF4-FFF2-40B4-BE49-F238E27FC236}">
                <a16:creationId xmlns:a16="http://schemas.microsoft.com/office/drawing/2014/main" id="{8740CD2D-A1AB-4572-9F5E-135FD3ED1342}"/>
              </a:ext>
            </a:extLst>
          </p:cNvPr>
          <p:cNvSpPr>
            <a:spLocks xmlns:a="http://schemas.openxmlformats.org/drawingml/2006/main" noGrp="1"/>
          </p:cNvSpPr>
          <p:nvPr/>
        </p:nvSpPr>
        <p:spPr>
          <a:xfrm xmlns:a="http://schemas.openxmlformats.org/drawingml/2006/main">
            <a:off x="7200900" y="1752600"/>
            <a:ext cx="2000250" cy="4019550"/>
          </a:xfrm>
          <a:prstGeom xmlns:a="http://schemas.openxmlformats.org/drawingml/2006/main" prst="roundRect">
            <a:avLst>
              <a:gd name="adj" fmla="val 2857"/>
            </a:avLst>
          </a:prstGeom>
          <a:solidFill xmlns:a="http://schemas.openxmlformats.org/drawingml/2006/main">
            <a:srgbClr val="F6EEDC"/>
          </a:solidFill>
          <a:ln xmlns:a="http://schemas.openxmlformats.org/drawingml/2006/main" w="11430">
            <a:solidFill>
              <a:srgbClr val="B47A24"/>
            </a:solidFill>
            <a:prstDash val="solid"/>
          </a:ln>
        </p:spPr>
      </p:sp>
      <p:sp>
        <p:nvSpPr>
          <p:cNvPr id="37" name="">
            <a:extLst xmlns:a="http://schemas.openxmlformats.org/drawingml/2006/main">
              <a:ext uri="{FF2B5EF4-FFF2-40B4-BE49-F238E27FC236}">
                <a16:creationId xmlns:a16="http://schemas.microsoft.com/office/drawing/2014/main" id="{C0CE38D5-5F8A-492F-ADC1-C9E1CE55AFA3}"/>
              </a:ext>
            </a:extLst>
          </p:cNvPr>
          <p:cNvSpPr>
            <a:spLocks xmlns:a="http://schemas.openxmlformats.org/drawingml/2006/main" noGrp="1"/>
          </p:cNvSpPr>
          <p:nvPr/>
        </p:nvSpPr>
        <p:spPr>
          <a:xfrm xmlns:a="http://schemas.openxmlformats.org/drawingml/2006/main">
            <a:off x="7429500" y="2019300"/>
            <a:ext cx="15430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ClinicalTrials.gov</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Census and disease burden</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Geospatial and travel services</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Approved content repository</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CRM or outreach workflow</a:t>
            </a:r>
          </a:p>
          <a:p xmlns:a="http://schemas.openxmlformats.org/drawingml/2006/main">
            <a:r>
              <a:t/>
            </a:r>
          </a:p>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Evaluation suite</a:t>
            </a:r>
          </a:p>
        </p:txBody>
      </p:sp>
      <p:sp>
        <p:nvSpPr>
          <p:cNvPr id="38" name="">
            <a:extLst xmlns:a="http://schemas.openxmlformats.org/drawingml/2006/main">
              <a:ext uri="{FF2B5EF4-FFF2-40B4-BE49-F238E27FC236}">
                <a16:creationId xmlns:a16="http://schemas.microsoft.com/office/drawing/2014/main" id="{4D097E75-15BA-4F91-8011-70F1AE24980A}"/>
              </a:ext>
            </a:extLst>
          </p:cNvPr>
          <p:cNvSpPr>
            <a:spLocks xmlns:a="http://schemas.openxmlformats.org/drawingml/2006/main" noGrp="1"/>
          </p:cNvSpPr>
          <p:nvPr/>
        </p:nvSpPr>
        <p:spPr>
          <a:xfrm xmlns:a="http://schemas.openxmlformats.org/drawingml/2006/main">
            <a:off x="9658350" y="1390650"/>
            <a:ext cx="1524000" cy="266700"/>
          </a:xfrm>
          <a:prstGeom xmlns:a="http://schemas.openxmlformats.org/drawingml/2006/main" prst="rect">
            <a:avLst/>
          </a:prstGeom>
          <a:solidFill xmlns:a="http://schemas.openxmlformats.org/drawingml/2006/main">
            <a:srgbClr val="2C7A62"/>
          </a:solidFill>
          <a:ln xmlns:a="http://schemas.openxmlformats.org/drawingml/2006/main" w="0">
            <a:solidFill>
              <a:srgbClr val="2C7A62"/>
            </a:solidFill>
            <a:prstDash val="solid"/>
          </a:ln>
        </p:spPr>
      </p:sp>
      <p:sp>
        <p:nvSpPr>
          <p:cNvPr id="39" name="">
            <a:extLst xmlns:a="http://schemas.openxmlformats.org/drawingml/2006/main">
              <a:ext uri="{FF2B5EF4-FFF2-40B4-BE49-F238E27FC236}">
                <a16:creationId xmlns:a16="http://schemas.microsoft.com/office/drawing/2014/main" id="{DFDB88CE-8ABF-4804-8529-B6FFBA7DF8D7}"/>
              </a:ext>
            </a:extLst>
          </p:cNvPr>
          <p:cNvSpPr>
            <a:spLocks xmlns:a="http://schemas.openxmlformats.org/drawingml/2006/main" noGrp="1"/>
          </p:cNvSpPr>
          <p:nvPr/>
        </p:nvSpPr>
        <p:spPr>
          <a:xfrm xmlns:a="http://schemas.openxmlformats.org/drawingml/2006/main">
            <a:off x="9753600" y="1457325"/>
            <a:ext cx="13335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750" b="1" i="0">
                <a:solidFill>
                  <a:srgbClr val="FFFFFF"/>
                </a:solidFill>
                <a:latin typeface="Nimbus Sans"/>
                <a:ea typeface="Nimbus Sans"/>
                <a:cs typeface="Nimbus Sans"/>
              </a:defRPr>
            </a:defPPr>
            <a:lvl1pPr algn="ctr">
              <a:defRPr sz="750" b="1" i="0">
                <a:solidFill>
                  <a:srgbClr val="FFFFFF"/>
                </a:solidFill>
                <a:latin typeface="Nimbus Sans"/>
                <a:ea typeface="Nimbus Sans"/>
                <a:cs typeface="Nimbus Sans"/>
              </a:defRPr>
            </a:lvl1pPr>
            <a:lvl2pPr algn="ctr">
              <a:defRPr sz="750" b="1" i="0">
                <a:solidFill>
                  <a:srgbClr val="FFFFFF"/>
                </a:solidFill>
                <a:latin typeface="Nimbus Sans"/>
                <a:ea typeface="Nimbus Sans"/>
                <a:cs typeface="Nimbus Sans"/>
              </a:defRPr>
            </a:lvl2pPr>
            <a:lvl3pPr algn="ctr">
              <a:defRPr sz="750" b="1" i="0">
                <a:solidFill>
                  <a:srgbClr val="FFFFFF"/>
                </a:solidFill>
                <a:latin typeface="Nimbus Sans"/>
                <a:ea typeface="Nimbus Sans"/>
                <a:cs typeface="Nimbus Sans"/>
              </a:defRPr>
            </a:lvl3pPr>
            <a:lvl4pPr algn="ctr">
              <a:defRPr sz="750" b="1" i="0">
                <a:solidFill>
                  <a:srgbClr val="FFFFFF"/>
                </a:solidFill>
                <a:latin typeface="Nimbus Sans"/>
                <a:ea typeface="Nimbus Sans"/>
                <a:cs typeface="Nimbus Sans"/>
              </a:defRPr>
            </a:lvl4pPr>
            <a:lvl5pPr algn="ctr">
              <a:defRPr sz="750" b="1" i="0">
                <a:solidFill>
                  <a:srgbClr val="FFFFFF"/>
                </a:solidFill>
                <a:latin typeface="Nimbus Sans"/>
                <a:ea typeface="Nimbus Sans"/>
                <a:cs typeface="Nimbus Sans"/>
              </a:defRPr>
            </a:lvl5pPr>
            <a:lvl6pPr algn="ctr">
              <a:defRPr sz="750" b="1" i="0">
                <a:solidFill>
                  <a:srgbClr val="FFFFFF"/>
                </a:solidFill>
                <a:latin typeface="Nimbus Sans"/>
                <a:ea typeface="Nimbus Sans"/>
                <a:cs typeface="Nimbus Sans"/>
              </a:defRPr>
            </a:lvl6pPr>
            <a:lvl7pPr algn="ctr">
              <a:defRPr sz="750" b="1" i="0">
                <a:solidFill>
                  <a:srgbClr val="FFFFFF"/>
                </a:solidFill>
                <a:latin typeface="Nimbus Sans"/>
                <a:ea typeface="Nimbus Sans"/>
                <a:cs typeface="Nimbus Sans"/>
              </a:defRPr>
            </a:lvl7pPr>
            <a:lvl8pPr algn="ctr">
              <a:defRPr sz="750" b="1" i="0">
                <a:solidFill>
                  <a:srgbClr val="FFFFFF"/>
                </a:solidFill>
                <a:latin typeface="Nimbus Sans"/>
                <a:ea typeface="Nimbus Sans"/>
                <a:cs typeface="Nimbus Sans"/>
              </a:defRPr>
            </a:lvl8pPr>
            <a:lvl9pPr algn="ctr">
              <a:defRPr sz="750" b="1" i="0">
                <a:solidFill>
                  <a:srgbClr val="FFFFFF"/>
                </a:solidFill>
                <a:latin typeface="Nimbus Sans"/>
                <a:ea typeface="Nimbus Sans"/>
                <a:cs typeface="Nimbus Sans"/>
              </a:defRPr>
            </a:lvl9pPr>
          </a:lstStyle>
          <a:p xmlns:a="http://schemas.openxmlformats.org/drawingml/2006/main">
            <a:pPr algn="ctr">
              <a:defRPr sz="750" b="1" i="0">
                <a:solidFill>
                  <a:srgbClr val="FFFFFF"/>
                </a:solidFill>
                <a:latin typeface="Nimbus Sans"/>
                <a:ea typeface="Nimbus Sans"/>
                <a:cs typeface="Nimbus Sans"/>
              </a:defRPr>
            </a:pPr>
            <a:r>
              <a:rPr sz="750" b="1" i="0">
                <a:solidFill>
                  <a:srgbClr val="FFFFFF"/>
                </a:solidFill>
                <a:latin typeface="Nimbus Sans"/>
                <a:ea typeface="Nimbus Sans"/>
                <a:cs typeface="Nimbus Sans"/>
              </a:rPr>
              <a:t>MEMORY AND AUDIT</a:t>
            </a:r>
          </a:p>
        </p:txBody>
      </p:sp>
      <p:sp>
        <p:nvSpPr>
          <p:cNvPr id="40" name="">
            <a:extLst xmlns:a="http://schemas.openxmlformats.org/drawingml/2006/main">
              <a:ext uri="{FF2B5EF4-FFF2-40B4-BE49-F238E27FC236}">
                <a16:creationId xmlns:a16="http://schemas.microsoft.com/office/drawing/2014/main" id="{74089919-0133-45BD-899A-846EBDB37A29}"/>
              </a:ext>
            </a:extLst>
          </p:cNvPr>
          <p:cNvSpPr>
            <a:spLocks xmlns:a="http://schemas.openxmlformats.org/drawingml/2006/main" noGrp="1"/>
          </p:cNvSpPr>
          <p:nvPr/>
        </p:nvSpPr>
        <p:spPr>
          <a:xfrm xmlns:a="http://schemas.openxmlformats.org/drawingml/2006/main">
            <a:off x="9658350" y="1752600"/>
            <a:ext cx="1981200" cy="1866900"/>
          </a:xfrm>
          <a:prstGeom xmlns:a="http://schemas.openxmlformats.org/drawingml/2006/main" prst="roundRect">
            <a:avLst>
              <a:gd name="adj" fmla="val 3061"/>
            </a:avLst>
          </a:prstGeom>
          <a:solidFill xmlns:a="http://schemas.openxmlformats.org/drawingml/2006/main">
            <a:srgbClr val="E7F2F1"/>
          </a:solidFill>
          <a:ln xmlns:a="http://schemas.openxmlformats.org/drawingml/2006/main" w="11430">
            <a:solidFill>
              <a:srgbClr val="2C7A62"/>
            </a:solidFill>
            <a:prstDash val="solid"/>
          </a:ln>
        </p:spPr>
      </p:sp>
      <p:sp>
        <p:nvSpPr>
          <p:cNvPr id="41" name="">
            <a:extLst xmlns:a="http://schemas.openxmlformats.org/drawingml/2006/main">
              <a:ext uri="{FF2B5EF4-FFF2-40B4-BE49-F238E27FC236}">
                <a16:creationId xmlns:a16="http://schemas.microsoft.com/office/drawing/2014/main" id="{ED82E794-484F-4FE2-AFBF-3A8D06A853D0}"/>
              </a:ext>
            </a:extLst>
          </p:cNvPr>
          <p:cNvSpPr>
            <a:spLocks xmlns:a="http://schemas.openxmlformats.org/drawingml/2006/main" noGrp="1"/>
          </p:cNvSpPr>
          <p:nvPr/>
        </p:nvSpPr>
        <p:spPr>
          <a:xfrm xmlns:a="http://schemas.openxmlformats.org/drawingml/2006/main">
            <a:off x="9810750" y="1962150"/>
            <a:ext cx="1676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125" b="1" i="0">
                <a:solidFill>
                  <a:srgbClr val="172534"/>
                </a:solidFill>
                <a:latin typeface="Nimbus Sans"/>
                <a:ea typeface="Nimbus Sans"/>
                <a:cs typeface="Nimbus Sans"/>
              </a:defRPr>
            </a:defPPr>
            <a:lvl1pPr algn="ctr">
              <a:defRPr sz="1125" b="1" i="0">
                <a:solidFill>
                  <a:srgbClr val="172534"/>
                </a:solidFill>
                <a:latin typeface="Nimbus Sans"/>
                <a:ea typeface="Nimbus Sans"/>
                <a:cs typeface="Nimbus Sans"/>
              </a:defRPr>
            </a:lvl1pPr>
            <a:lvl2pPr algn="ctr">
              <a:defRPr sz="1125" b="1" i="0">
                <a:solidFill>
                  <a:srgbClr val="172534"/>
                </a:solidFill>
                <a:latin typeface="Nimbus Sans"/>
                <a:ea typeface="Nimbus Sans"/>
                <a:cs typeface="Nimbus Sans"/>
              </a:defRPr>
            </a:lvl2pPr>
            <a:lvl3pPr algn="ctr">
              <a:defRPr sz="1125" b="1" i="0">
                <a:solidFill>
                  <a:srgbClr val="172534"/>
                </a:solidFill>
                <a:latin typeface="Nimbus Sans"/>
                <a:ea typeface="Nimbus Sans"/>
                <a:cs typeface="Nimbus Sans"/>
              </a:defRPr>
            </a:lvl3pPr>
            <a:lvl4pPr algn="ctr">
              <a:defRPr sz="1125" b="1" i="0">
                <a:solidFill>
                  <a:srgbClr val="172534"/>
                </a:solidFill>
                <a:latin typeface="Nimbus Sans"/>
                <a:ea typeface="Nimbus Sans"/>
                <a:cs typeface="Nimbus Sans"/>
              </a:defRPr>
            </a:lvl4pPr>
            <a:lvl5pPr algn="ctr">
              <a:defRPr sz="1125" b="1" i="0">
                <a:solidFill>
                  <a:srgbClr val="172534"/>
                </a:solidFill>
                <a:latin typeface="Nimbus Sans"/>
                <a:ea typeface="Nimbus Sans"/>
                <a:cs typeface="Nimbus Sans"/>
              </a:defRPr>
            </a:lvl5pPr>
            <a:lvl6pPr algn="ctr">
              <a:defRPr sz="1125" b="1" i="0">
                <a:solidFill>
                  <a:srgbClr val="172534"/>
                </a:solidFill>
                <a:latin typeface="Nimbus Sans"/>
                <a:ea typeface="Nimbus Sans"/>
                <a:cs typeface="Nimbus Sans"/>
              </a:defRPr>
            </a:lvl6pPr>
            <a:lvl7pPr algn="ctr">
              <a:defRPr sz="1125" b="1" i="0">
                <a:solidFill>
                  <a:srgbClr val="172534"/>
                </a:solidFill>
                <a:latin typeface="Nimbus Sans"/>
                <a:ea typeface="Nimbus Sans"/>
                <a:cs typeface="Nimbus Sans"/>
              </a:defRPr>
            </a:lvl7pPr>
            <a:lvl8pPr algn="ctr">
              <a:defRPr sz="1125" b="1" i="0">
                <a:solidFill>
                  <a:srgbClr val="172534"/>
                </a:solidFill>
                <a:latin typeface="Nimbus Sans"/>
                <a:ea typeface="Nimbus Sans"/>
                <a:cs typeface="Nimbus Sans"/>
              </a:defRPr>
            </a:lvl8pPr>
            <a:lvl9pPr algn="ctr">
              <a:defRPr sz="1125" b="1" i="0">
                <a:solidFill>
                  <a:srgbClr val="172534"/>
                </a:solidFill>
                <a:latin typeface="Nimbus Sans"/>
                <a:ea typeface="Nimbus Sans"/>
                <a:cs typeface="Nimbus Sans"/>
              </a:defRPr>
            </a:lvl9pPr>
          </a:lstStyle>
          <a:p xmlns:a="http://schemas.openxmlformats.org/drawingml/2006/main">
            <a:pPr algn="ctr">
              <a:defRPr sz="1125" b="1" i="0">
                <a:solidFill>
                  <a:srgbClr val="172534"/>
                </a:solidFill>
                <a:latin typeface="Nimbus Sans"/>
                <a:ea typeface="Nimbus Sans"/>
                <a:cs typeface="Nimbus Sans"/>
              </a:defRPr>
            </a:pPr>
            <a:r>
              <a:rPr sz="1125" b="1" i="0">
                <a:solidFill>
                  <a:srgbClr val="172534"/>
                </a:solidFill>
                <a:latin typeface="Nimbus Sans"/>
                <a:ea typeface="Nimbus Sans"/>
                <a:cs typeface="Nimbus Sans"/>
              </a:rPr>
              <a:t>Organization workspace</a:t>
            </a:r>
          </a:p>
        </p:txBody>
      </p:sp>
      <p:sp>
        <p:nvSpPr>
          <p:cNvPr id="42" name="">
            <a:extLst xmlns:a="http://schemas.openxmlformats.org/drawingml/2006/main">
              <a:ext uri="{FF2B5EF4-FFF2-40B4-BE49-F238E27FC236}">
                <a16:creationId xmlns:a16="http://schemas.microsoft.com/office/drawing/2014/main" id="{6D8EEB7E-CFFB-410F-9462-5586859728B7}"/>
              </a:ext>
            </a:extLst>
          </p:cNvPr>
          <p:cNvSpPr>
            <a:spLocks xmlns:a="http://schemas.openxmlformats.org/drawingml/2006/main" noGrp="1"/>
          </p:cNvSpPr>
          <p:nvPr/>
        </p:nvSpPr>
        <p:spPr>
          <a:xfrm xmlns:a="http://schemas.openxmlformats.org/drawingml/2006/main">
            <a:off x="9810750" y="2400300"/>
            <a:ext cx="167640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0" i="0">
                <a:solidFill>
                  <a:srgbClr val="5E6A76"/>
                </a:solidFill>
                <a:latin typeface="Nimbus Sans"/>
                <a:ea typeface="Nimbus Sans"/>
                <a:cs typeface="Nimbus Sans"/>
              </a:defRPr>
            </a:defPPr>
            <a:lvl1pPr algn="ctr">
              <a:defRPr sz="975" b="0" i="0">
                <a:solidFill>
                  <a:srgbClr val="5E6A76"/>
                </a:solidFill>
                <a:latin typeface="Nimbus Sans"/>
                <a:ea typeface="Nimbus Sans"/>
                <a:cs typeface="Nimbus Sans"/>
              </a:defRPr>
            </a:lvl1pPr>
            <a:lvl2pPr algn="ctr">
              <a:defRPr sz="975" b="0" i="0">
                <a:solidFill>
                  <a:srgbClr val="5E6A76"/>
                </a:solidFill>
                <a:latin typeface="Nimbus Sans"/>
                <a:ea typeface="Nimbus Sans"/>
                <a:cs typeface="Nimbus Sans"/>
              </a:defRPr>
            </a:lvl2pPr>
            <a:lvl3pPr algn="ctr">
              <a:defRPr sz="975" b="0" i="0">
                <a:solidFill>
                  <a:srgbClr val="5E6A76"/>
                </a:solidFill>
                <a:latin typeface="Nimbus Sans"/>
                <a:ea typeface="Nimbus Sans"/>
                <a:cs typeface="Nimbus Sans"/>
              </a:defRPr>
            </a:lvl3pPr>
            <a:lvl4pPr algn="ctr">
              <a:defRPr sz="975" b="0" i="0">
                <a:solidFill>
                  <a:srgbClr val="5E6A76"/>
                </a:solidFill>
                <a:latin typeface="Nimbus Sans"/>
                <a:ea typeface="Nimbus Sans"/>
                <a:cs typeface="Nimbus Sans"/>
              </a:defRPr>
            </a:lvl4pPr>
            <a:lvl5pPr algn="ctr">
              <a:defRPr sz="975" b="0" i="0">
                <a:solidFill>
                  <a:srgbClr val="5E6A76"/>
                </a:solidFill>
                <a:latin typeface="Nimbus Sans"/>
                <a:ea typeface="Nimbus Sans"/>
                <a:cs typeface="Nimbus Sans"/>
              </a:defRPr>
            </a:lvl5pPr>
            <a:lvl6pPr algn="ctr">
              <a:defRPr sz="975" b="0" i="0">
                <a:solidFill>
                  <a:srgbClr val="5E6A76"/>
                </a:solidFill>
                <a:latin typeface="Nimbus Sans"/>
                <a:ea typeface="Nimbus Sans"/>
                <a:cs typeface="Nimbus Sans"/>
              </a:defRPr>
            </a:lvl6pPr>
            <a:lvl7pPr algn="ctr">
              <a:defRPr sz="975" b="0" i="0">
                <a:solidFill>
                  <a:srgbClr val="5E6A76"/>
                </a:solidFill>
                <a:latin typeface="Nimbus Sans"/>
                <a:ea typeface="Nimbus Sans"/>
                <a:cs typeface="Nimbus Sans"/>
              </a:defRPr>
            </a:lvl7pPr>
            <a:lvl8pPr algn="ctr">
              <a:defRPr sz="975" b="0" i="0">
                <a:solidFill>
                  <a:srgbClr val="5E6A76"/>
                </a:solidFill>
                <a:latin typeface="Nimbus Sans"/>
                <a:ea typeface="Nimbus Sans"/>
                <a:cs typeface="Nimbus Sans"/>
              </a:defRPr>
            </a:lvl8pPr>
            <a:lvl9pPr algn="ctr">
              <a:defRPr sz="975" b="0" i="0">
                <a:solidFill>
                  <a:srgbClr val="5E6A76"/>
                </a:solidFill>
                <a:latin typeface="Nimbus Sans"/>
                <a:ea typeface="Nimbus Sans"/>
                <a:cs typeface="Nimbus Sans"/>
              </a:defRPr>
            </a:lvl9pPr>
          </a:lstStyle>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Approved cohorts</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Evidence packets</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Versioned prompts</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Decision history</a:t>
            </a:r>
          </a:p>
        </p:txBody>
      </p:sp>
      <p:sp>
        <p:nvSpPr>
          <p:cNvPr id="43" name="">
            <a:extLst xmlns:a="http://schemas.openxmlformats.org/drawingml/2006/main">
              <a:ext uri="{FF2B5EF4-FFF2-40B4-BE49-F238E27FC236}">
                <a16:creationId xmlns:a16="http://schemas.microsoft.com/office/drawing/2014/main" id="{B27E5F2E-D86F-4704-8AD5-A370AF7D396A}"/>
              </a:ext>
            </a:extLst>
          </p:cNvPr>
          <p:cNvSpPr>
            <a:spLocks xmlns:a="http://schemas.openxmlformats.org/drawingml/2006/main" noGrp="1"/>
          </p:cNvSpPr>
          <p:nvPr/>
        </p:nvSpPr>
        <p:spPr>
          <a:xfrm xmlns:a="http://schemas.openxmlformats.org/drawingml/2006/main">
            <a:off x="9658350" y="3905250"/>
            <a:ext cx="1981200" cy="1866900"/>
          </a:xfrm>
          <a:prstGeom xmlns:a="http://schemas.openxmlformats.org/drawingml/2006/main" prst="roundRect">
            <a:avLst>
              <a:gd name="adj" fmla="val 3061"/>
            </a:avLst>
          </a:prstGeom>
          <a:solidFill xmlns:a="http://schemas.openxmlformats.org/drawingml/2006/main">
            <a:srgbClr val="F4F6F7"/>
          </a:solidFill>
          <a:ln xmlns:a="http://schemas.openxmlformats.org/drawingml/2006/main" w="11430">
            <a:solidFill>
              <a:srgbClr val="5E6A76"/>
            </a:solidFill>
            <a:prstDash val="solid"/>
          </a:ln>
        </p:spPr>
      </p:sp>
      <p:sp>
        <p:nvSpPr>
          <p:cNvPr id="44" name="">
            <a:extLst xmlns:a="http://schemas.openxmlformats.org/drawingml/2006/main">
              <a:ext uri="{FF2B5EF4-FFF2-40B4-BE49-F238E27FC236}">
                <a16:creationId xmlns:a16="http://schemas.microsoft.com/office/drawing/2014/main" id="{D840000F-DDE5-47A4-8D3A-79C814AA0967}"/>
              </a:ext>
            </a:extLst>
          </p:cNvPr>
          <p:cNvSpPr>
            <a:spLocks xmlns:a="http://schemas.openxmlformats.org/drawingml/2006/main" noGrp="1"/>
          </p:cNvSpPr>
          <p:nvPr/>
        </p:nvSpPr>
        <p:spPr>
          <a:xfrm xmlns:a="http://schemas.openxmlformats.org/drawingml/2006/main">
            <a:off x="9810750" y="4114800"/>
            <a:ext cx="1676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125" b="1" i="0">
                <a:solidFill>
                  <a:srgbClr val="172534"/>
                </a:solidFill>
                <a:latin typeface="Nimbus Sans"/>
                <a:ea typeface="Nimbus Sans"/>
                <a:cs typeface="Nimbus Sans"/>
              </a:defRPr>
            </a:defPPr>
            <a:lvl1pPr algn="ctr">
              <a:defRPr sz="1125" b="1" i="0">
                <a:solidFill>
                  <a:srgbClr val="172534"/>
                </a:solidFill>
                <a:latin typeface="Nimbus Sans"/>
                <a:ea typeface="Nimbus Sans"/>
                <a:cs typeface="Nimbus Sans"/>
              </a:defRPr>
            </a:lvl1pPr>
            <a:lvl2pPr algn="ctr">
              <a:defRPr sz="1125" b="1" i="0">
                <a:solidFill>
                  <a:srgbClr val="172534"/>
                </a:solidFill>
                <a:latin typeface="Nimbus Sans"/>
                <a:ea typeface="Nimbus Sans"/>
                <a:cs typeface="Nimbus Sans"/>
              </a:defRPr>
            </a:lvl2pPr>
            <a:lvl3pPr algn="ctr">
              <a:defRPr sz="1125" b="1" i="0">
                <a:solidFill>
                  <a:srgbClr val="172534"/>
                </a:solidFill>
                <a:latin typeface="Nimbus Sans"/>
                <a:ea typeface="Nimbus Sans"/>
                <a:cs typeface="Nimbus Sans"/>
              </a:defRPr>
            </a:lvl3pPr>
            <a:lvl4pPr algn="ctr">
              <a:defRPr sz="1125" b="1" i="0">
                <a:solidFill>
                  <a:srgbClr val="172534"/>
                </a:solidFill>
                <a:latin typeface="Nimbus Sans"/>
                <a:ea typeface="Nimbus Sans"/>
                <a:cs typeface="Nimbus Sans"/>
              </a:defRPr>
            </a:lvl4pPr>
            <a:lvl5pPr algn="ctr">
              <a:defRPr sz="1125" b="1" i="0">
                <a:solidFill>
                  <a:srgbClr val="172534"/>
                </a:solidFill>
                <a:latin typeface="Nimbus Sans"/>
                <a:ea typeface="Nimbus Sans"/>
                <a:cs typeface="Nimbus Sans"/>
              </a:defRPr>
            </a:lvl5pPr>
            <a:lvl6pPr algn="ctr">
              <a:defRPr sz="1125" b="1" i="0">
                <a:solidFill>
                  <a:srgbClr val="172534"/>
                </a:solidFill>
                <a:latin typeface="Nimbus Sans"/>
                <a:ea typeface="Nimbus Sans"/>
                <a:cs typeface="Nimbus Sans"/>
              </a:defRPr>
            </a:lvl6pPr>
            <a:lvl7pPr algn="ctr">
              <a:defRPr sz="1125" b="1" i="0">
                <a:solidFill>
                  <a:srgbClr val="172534"/>
                </a:solidFill>
                <a:latin typeface="Nimbus Sans"/>
                <a:ea typeface="Nimbus Sans"/>
                <a:cs typeface="Nimbus Sans"/>
              </a:defRPr>
            </a:lvl7pPr>
            <a:lvl8pPr algn="ctr">
              <a:defRPr sz="1125" b="1" i="0">
                <a:solidFill>
                  <a:srgbClr val="172534"/>
                </a:solidFill>
                <a:latin typeface="Nimbus Sans"/>
                <a:ea typeface="Nimbus Sans"/>
                <a:cs typeface="Nimbus Sans"/>
              </a:defRPr>
            </a:lvl8pPr>
            <a:lvl9pPr algn="ctr">
              <a:defRPr sz="1125" b="1" i="0">
                <a:solidFill>
                  <a:srgbClr val="172534"/>
                </a:solidFill>
                <a:latin typeface="Nimbus Sans"/>
                <a:ea typeface="Nimbus Sans"/>
                <a:cs typeface="Nimbus Sans"/>
              </a:defRPr>
            </a:lvl9pPr>
          </a:lstStyle>
          <a:p xmlns:a="http://schemas.openxmlformats.org/drawingml/2006/main">
            <a:pPr algn="ctr">
              <a:defRPr sz="1125" b="1" i="0">
                <a:solidFill>
                  <a:srgbClr val="172534"/>
                </a:solidFill>
                <a:latin typeface="Nimbus Sans"/>
                <a:ea typeface="Nimbus Sans"/>
                <a:cs typeface="Nimbus Sans"/>
              </a:defRPr>
            </a:pPr>
            <a:r>
              <a:rPr sz="1125" b="1" i="0">
                <a:solidFill>
                  <a:srgbClr val="172534"/>
                </a:solidFill>
                <a:latin typeface="Nimbus Sans"/>
                <a:ea typeface="Nimbus Sans"/>
                <a:cs typeface="Nimbus Sans"/>
              </a:rPr>
              <a:t>Observability</a:t>
            </a:r>
          </a:p>
        </p:txBody>
      </p:sp>
      <p:sp>
        <p:nvSpPr>
          <p:cNvPr id="45" name="">
            <a:extLst xmlns:a="http://schemas.openxmlformats.org/drawingml/2006/main">
              <a:ext uri="{FF2B5EF4-FFF2-40B4-BE49-F238E27FC236}">
                <a16:creationId xmlns:a16="http://schemas.microsoft.com/office/drawing/2014/main" id="{3CA1E40B-9051-473D-90FD-08D25A2017A3}"/>
              </a:ext>
            </a:extLst>
          </p:cNvPr>
          <p:cNvSpPr>
            <a:spLocks xmlns:a="http://schemas.openxmlformats.org/drawingml/2006/main" noGrp="1"/>
          </p:cNvSpPr>
          <p:nvPr/>
        </p:nvSpPr>
        <p:spPr>
          <a:xfrm xmlns:a="http://schemas.openxmlformats.org/drawingml/2006/main">
            <a:off x="9810750" y="4552950"/>
            <a:ext cx="167640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0" i="0">
                <a:solidFill>
                  <a:srgbClr val="5E6A76"/>
                </a:solidFill>
                <a:latin typeface="Nimbus Sans"/>
                <a:ea typeface="Nimbus Sans"/>
                <a:cs typeface="Nimbus Sans"/>
              </a:defRPr>
            </a:defPPr>
            <a:lvl1pPr algn="ctr">
              <a:defRPr sz="975" b="0" i="0">
                <a:solidFill>
                  <a:srgbClr val="5E6A76"/>
                </a:solidFill>
                <a:latin typeface="Nimbus Sans"/>
                <a:ea typeface="Nimbus Sans"/>
                <a:cs typeface="Nimbus Sans"/>
              </a:defRPr>
            </a:lvl1pPr>
            <a:lvl2pPr algn="ctr">
              <a:defRPr sz="975" b="0" i="0">
                <a:solidFill>
                  <a:srgbClr val="5E6A76"/>
                </a:solidFill>
                <a:latin typeface="Nimbus Sans"/>
                <a:ea typeface="Nimbus Sans"/>
                <a:cs typeface="Nimbus Sans"/>
              </a:defRPr>
            </a:lvl2pPr>
            <a:lvl3pPr algn="ctr">
              <a:defRPr sz="975" b="0" i="0">
                <a:solidFill>
                  <a:srgbClr val="5E6A76"/>
                </a:solidFill>
                <a:latin typeface="Nimbus Sans"/>
                <a:ea typeface="Nimbus Sans"/>
                <a:cs typeface="Nimbus Sans"/>
              </a:defRPr>
            </a:lvl3pPr>
            <a:lvl4pPr algn="ctr">
              <a:defRPr sz="975" b="0" i="0">
                <a:solidFill>
                  <a:srgbClr val="5E6A76"/>
                </a:solidFill>
                <a:latin typeface="Nimbus Sans"/>
                <a:ea typeface="Nimbus Sans"/>
                <a:cs typeface="Nimbus Sans"/>
              </a:defRPr>
            </a:lvl4pPr>
            <a:lvl5pPr algn="ctr">
              <a:defRPr sz="975" b="0" i="0">
                <a:solidFill>
                  <a:srgbClr val="5E6A76"/>
                </a:solidFill>
                <a:latin typeface="Nimbus Sans"/>
                <a:ea typeface="Nimbus Sans"/>
                <a:cs typeface="Nimbus Sans"/>
              </a:defRPr>
            </a:lvl5pPr>
            <a:lvl6pPr algn="ctr">
              <a:defRPr sz="975" b="0" i="0">
                <a:solidFill>
                  <a:srgbClr val="5E6A76"/>
                </a:solidFill>
                <a:latin typeface="Nimbus Sans"/>
                <a:ea typeface="Nimbus Sans"/>
                <a:cs typeface="Nimbus Sans"/>
              </a:defRPr>
            </a:lvl6pPr>
            <a:lvl7pPr algn="ctr">
              <a:defRPr sz="975" b="0" i="0">
                <a:solidFill>
                  <a:srgbClr val="5E6A76"/>
                </a:solidFill>
                <a:latin typeface="Nimbus Sans"/>
                <a:ea typeface="Nimbus Sans"/>
                <a:cs typeface="Nimbus Sans"/>
              </a:defRPr>
            </a:lvl7pPr>
            <a:lvl8pPr algn="ctr">
              <a:defRPr sz="975" b="0" i="0">
                <a:solidFill>
                  <a:srgbClr val="5E6A76"/>
                </a:solidFill>
                <a:latin typeface="Nimbus Sans"/>
                <a:ea typeface="Nimbus Sans"/>
                <a:cs typeface="Nimbus Sans"/>
              </a:defRPr>
            </a:lvl8pPr>
            <a:lvl9pPr algn="ctr">
              <a:defRPr sz="975" b="0" i="0">
                <a:solidFill>
                  <a:srgbClr val="5E6A76"/>
                </a:solidFill>
                <a:latin typeface="Nimbus Sans"/>
                <a:ea typeface="Nimbus Sans"/>
                <a:cs typeface="Nimbus Sans"/>
              </a:defRPr>
            </a:lvl9pPr>
          </a:lstStyle>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Tool calls</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Source lineage</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Human approvals</a:t>
            </a:r>
          </a:p>
          <a:p xmlns:a="http://schemas.openxmlformats.org/drawingml/2006/main">
            <a:pPr algn="ctr">
              <a:defRPr sz="975" b="0" i="0">
                <a:solidFill>
                  <a:srgbClr val="5E6A76"/>
                </a:solidFill>
                <a:latin typeface="Nimbus Sans"/>
                <a:ea typeface="Nimbus Sans"/>
                <a:cs typeface="Nimbus Sans"/>
              </a:defRPr>
            </a:pPr>
            <a:r>
              <a:rPr sz="975" b="0" i="0">
                <a:solidFill>
                  <a:srgbClr val="5E6A76"/>
                </a:solidFill>
                <a:latin typeface="Nimbus Sans"/>
                <a:ea typeface="Nimbus Sans"/>
                <a:cs typeface="Nimbus Sans"/>
              </a:rPr>
              <a:t>Model and data drift</a:t>
            </a:r>
          </a:p>
        </p:txBody>
      </p:sp>
      <p:sp>
        <p:nvSpPr>
          <p:cNvPr id="61" name="">
            <a:extLst xmlns:a="http://schemas.openxmlformats.org/drawingml/2006/main">
              <a:ext uri="{FF2B5EF4-FFF2-40B4-BE49-F238E27FC236}">
                <a16:creationId xmlns:a16="http://schemas.microsoft.com/office/drawing/2014/main" id="{BBFBE6BF-6892-40DA-9C0A-A6CAC8FB30A4}"/>
              </a:ext>
            </a:extLst>
          </p:cNvPr>
          <p:cNvSpPr>
            <a:spLocks xmlns:a="http://schemas.openxmlformats.org/drawingml/2006/main" noGrp="1"/>
          </p:cNvSpPr>
          <p:nvPr/>
        </p:nvSpPr>
        <p:spPr>
          <a:xfrm xmlns:a="http://schemas.openxmlformats.org/drawingml/2006/main">
            <a:off x="552450" y="5962650"/>
            <a:ext cx="11087100" cy="342900"/>
          </a:xfrm>
          <a:prstGeom xmlns:a="http://schemas.openxmlformats.org/drawingml/2006/main" prst="rect">
            <a:avLst/>
          </a:prstGeom>
          <a:solidFill xmlns:a="http://schemas.openxmlformats.org/drawingml/2006/main">
            <a:srgbClr val="071D33"/>
          </a:solidFill>
          <a:ln xmlns:a="http://schemas.openxmlformats.org/drawingml/2006/main" w="0">
            <a:solidFill>
              <a:srgbClr val="071D33"/>
            </a:solidFill>
            <a:prstDash val="solid"/>
          </a:ln>
        </p:spPr>
      </p:sp>
      <p:sp>
        <p:nvSpPr>
          <p:cNvPr id="62" name="">
            <a:extLst xmlns:a="http://schemas.openxmlformats.org/drawingml/2006/main">
              <a:ext uri="{FF2B5EF4-FFF2-40B4-BE49-F238E27FC236}">
                <a16:creationId xmlns:a16="http://schemas.microsoft.com/office/drawing/2014/main" id="{22BCFDC5-62F2-432F-8300-08E1A188F959}"/>
              </a:ext>
            </a:extLst>
          </p:cNvPr>
          <p:cNvSpPr>
            <a:spLocks xmlns:a="http://schemas.openxmlformats.org/drawingml/2006/main" noGrp="1"/>
          </p:cNvSpPr>
          <p:nvPr/>
        </p:nvSpPr>
        <p:spPr>
          <a:xfrm xmlns:a="http://schemas.openxmlformats.org/drawingml/2006/main">
            <a:off x="704850" y="6057900"/>
            <a:ext cx="10782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1" i="0">
                <a:solidFill>
                  <a:srgbClr val="FFFFFF"/>
                </a:solidFill>
                <a:latin typeface="Nimbus Sans"/>
                <a:ea typeface="Nimbus Sans"/>
                <a:cs typeface="Nimbus Sans"/>
              </a:defRPr>
            </a:defPPr>
            <a:lvl1pPr algn="ctr">
              <a:defRPr sz="975" b="1" i="0">
                <a:solidFill>
                  <a:srgbClr val="FFFFFF"/>
                </a:solidFill>
                <a:latin typeface="Nimbus Sans"/>
                <a:ea typeface="Nimbus Sans"/>
                <a:cs typeface="Nimbus Sans"/>
              </a:defRPr>
            </a:lvl1pPr>
            <a:lvl2pPr algn="ctr">
              <a:defRPr sz="975" b="1" i="0">
                <a:solidFill>
                  <a:srgbClr val="FFFFFF"/>
                </a:solidFill>
                <a:latin typeface="Nimbus Sans"/>
                <a:ea typeface="Nimbus Sans"/>
                <a:cs typeface="Nimbus Sans"/>
              </a:defRPr>
            </a:lvl2pPr>
            <a:lvl3pPr algn="ctr">
              <a:defRPr sz="975" b="1" i="0">
                <a:solidFill>
                  <a:srgbClr val="FFFFFF"/>
                </a:solidFill>
                <a:latin typeface="Nimbus Sans"/>
                <a:ea typeface="Nimbus Sans"/>
                <a:cs typeface="Nimbus Sans"/>
              </a:defRPr>
            </a:lvl3pPr>
            <a:lvl4pPr algn="ctr">
              <a:defRPr sz="975" b="1" i="0">
                <a:solidFill>
                  <a:srgbClr val="FFFFFF"/>
                </a:solidFill>
                <a:latin typeface="Nimbus Sans"/>
                <a:ea typeface="Nimbus Sans"/>
                <a:cs typeface="Nimbus Sans"/>
              </a:defRPr>
            </a:lvl4pPr>
            <a:lvl5pPr algn="ctr">
              <a:defRPr sz="975" b="1" i="0">
                <a:solidFill>
                  <a:srgbClr val="FFFFFF"/>
                </a:solidFill>
                <a:latin typeface="Nimbus Sans"/>
                <a:ea typeface="Nimbus Sans"/>
                <a:cs typeface="Nimbus Sans"/>
              </a:defRPr>
            </a:lvl5pPr>
            <a:lvl6pPr algn="ctr">
              <a:defRPr sz="975" b="1" i="0">
                <a:solidFill>
                  <a:srgbClr val="FFFFFF"/>
                </a:solidFill>
                <a:latin typeface="Nimbus Sans"/>
                <a:ea typeface="Nimbus Sans"/>
                <a:cs typeface="Nimbus Sans"/>
              </a:defRPr>
            </a:lvl6pPr>
            <a:lvl7pPr algn="ctr">
              <a:defRPr sz="975" b="1" i="0">
                <a:solidFill>
                  <a:srgbClr val="FFFFFF"/>
                </a:solidFill>
                <a:latin typeface="Nimbus Sans"/>
                <a:ea typeface="Nimbus Sans"/>
                <a:cs typeface="Nimbus Sans"/>
              </a:defRPr>
            </a:lvl7pPr>
            <a:lvl8pPr algn="ctr">
              <a:defRPr sz="975" b="1" i="0">
                <a:solidFill>
                  <a:srgbClr val="FFFFFF"/>
                </a:solidFill>
                <a:latin typeface="Nimbus Sans"/>
                <a:ea typeface="Nimbus Sans"/>
                <a:cs typeface="Nimbus Sans"/>
              </a:defRPr>
            </a:lvl8pPr>
            <a:lvl9pPr algn="ctr">
              <a:defRPr sz="975" b="1" i="0">
                <a:solidFill>
                  <a:srgbClr val="FFFFFF"/>
                </a:solidFill>
                <a:latin typeface="Nimbus Sans"/>
                <a:ea typeface="Nimbus Sans"/>
                <a:cs typeface="Nimbus Sans"/>
              </a:defRPr>
            </a:lvl9pPr>
          </a:lstStyle>
          <a:p xmlns:a="http://schemas.openxmlformats.org/drawingml/2006/main">
            <a:pPr algn="ctr">
              <a:defRPr sz="975" b="1" i="0">
                <a:solidFill>
                  <a:srgbClr val="FFFFFF"/>
                </a:solidFill>
                <a:latin typeface="Nimbus Sans"/>
                <a:ea typeface="Nimbus Sans"/>
                <a:cs typeface="Nimbus Sans"/>
              </a:defRPr>
            </a:pPr>
            <a:r>
              <a:rPr sz="975" b="1" i="0">
                <a:solidFill>
                  <a:srgbClr val="FFFFFF"/>
                </a:solidFill>
                <a:latin typeface="Nimbus Sans"/>
                <a:ea typeface="Nimbus Sans"/>
                <a:cs typeface="Nimbus Sans"/>
              </a:rPr>
              <a:t>Non negotiable boundary: no autonomous eligibility decision, patient outreach, site ranking or clinical action without approved policy and human review.</a:t>
            </a:r>
          </a:p>
        </p:txBody>
      </p:sp>
      <p:sp>
        <p:nvSpPr>
          <p:cNvPr id="63" name="">
            <a:extLst xmlns:a="http://schemas.openxmlformats.org/drawingml/2006/main">
              <a:ext uri="{FF2B5EF4-FFF2-40B4-BE49-F238E27FC236}">
                <a16:creationId xmlns:a16="http://schemas.microsoft.com/office/drawing/2014/main" id="{5BA18C45-9CF6-40A4-ADA2-D3EBEE8CA62B}"/>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64" name="">
            <a:extLst xmlns:a="http://schemas.openxmlformats.org/drawingml/2006/main">
              <a:ext uri="{FF2B5EF4-FFF2-40B4-BE49-F238E27FC236}">
                <a16:creationId xmlns:a16="http://schemas.microsoft.com/office/drawing/2014/main" id="{02331EB4-44E9-4860-88D3-4E68D0E12086}"/>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65" name="">
            <a:extLst xmlns:a="http://schemas.openxmlformats.org/drawingml/2006/main">
              <a:ext uri="{FF2B5EF4-FFF2-40B4-BE49-F238E27FC236}">
                <a16:creationId xmlns:a16="http://schemas.microsoft.com/office/drawing/2014/main" id="{BC064316-CF18-44D8-9ED9-2F0CBA1172B2}"/>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Target architecture. Future tools and agents require separate validation and governance</a:t>
            </a:r>
          </a:p>
        </p:txBody>
      </p:sp>
    </p:spTree>
    <p:extLst>
      <p:ext uri="{BB962C8B-B14F-4D97-AF65-F5344CB8AC3E}">
        <p14:creationId xmlns:p14="http://schemas.microsoft.com/office/powerpoint/2010/main" val="176930092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5C9D1402-EBCA-403C-8A74-119A2F22607E}"/>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Enterprise readiness gaps</a:t>
            </a:r>
          </a:p>
        </p:txBody>
      </p:sp>
      <p:sp>
        <p:nvSpPr>
          <p:cNvPr id="2" name="">
            <a:extLst xmlns:a="http://schemas.openxmlformats.org/drawingml/2006/main">
              <a:ext uri="{FF2B5EF4-FFF2-40B4-BE49-F238E27FC236}">
                <a16:creationId xmlns:a16="http://schemas.microsoft.com/office/drawing/2014/main" id="{E2ABA759-EBB5-41AC-929E-878EA47734E2}"/>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12</a:t>
            </a:r>
          </a:p>
        </p:txBody>
      </p:sp>
      <p:sp>
        <p:nvSpPr>
          <p:cNvPr id="3" name="">
            <a:extLst xmlns:a="http://schemas.openxmlformats.org/drawingml/2006/main">
              <a:ext uri="{FF2B5EF4-FFF2-40B4-BE49-F238E27FC236}">
                <a16:creationId xmlns:a16="http://schemas.microsoft.com/office/drawing/2014/main" id="{921A0CB1-2A1E-443F-8A68-A8111919FB26}"/>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The public demo can support discovery. An enterprise deployment requires stronger controls, evidence and operating ownership</a:t>
            </a:r>
          </a:p>
        </p:txBody>
      </p:sp>
      <p:sp>
        <p:nvSpPr>
          <p:cNvPr id="4" name="">
            <a:extLst xmlns:a="http://schemas.openxmlformats.org/drawingml/2006/main">
              <a:ext uri="{FF2B5EF4-FFF2-40B4-BE49-F238E27FC236}">
                <a16:creationId xmlns:a16="http://schemas.microsoft.com/office/drawing/2014/main" id="{0EECF94D-40E1-447D-A36C-20495BE56677}"/>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EB9B0709-2C33-43A0-AA1A-20CD254D19BB}"/>
              </a:ext>
            </a:extLst>
          </p:cNvPr>
          <p:cNvSpPr>
            <a:spLocks xmlns:a="http://schemas.openxmlformats.org/drawingml/2006/main" noGrp="1"/>
          </p:cNvSpPr>
          <p:nvPr/>
        </p:nvSpPr>
        <p:spPr>
          <a:xfrm xmlns:a="http://schemas.openxmlformats.org/drawingml/2006/main">
            <a:off x="552450" y="1485900"/>
            <a:ext cx="95250" cy="552450"/>
          </a:xfrm>
          <a:prstGeom xmlns:a="http://schemas.openxmlformats.org/drawingml/2006/main" prst="rect">
            <a:avLst/>
          </a:prstGeom>
          <a:solidFill xmlns:a="http://schemas.openxmlformats.org/drawingml/2006/main">
            <a:srgbClr val="B4453C"/>
          </a:solidFill>
          <a:ln xmlns:a="http://schemas.openxmlformats.org/drawingml/2006/main" w="0">
            <a:solidFill>
              <a:srgbClr val="B4453C"/>
            </a:solidFill>
            <a:prstDash val="solid"/>
          </a:ln>
        </p:spPr>
      </p:sp>
      <p:sp>
        <p:nvSpPr>
          <p:cNvPr id="6" name="">
            <a:extLst xmlns:a="http://schemas.openxmlformats.org/drawingml/2006/main">
              <a:ext uri="{FF2B5EF4-FFF2-40B4-BE49-F238E27FC236}">
                <a16:creationId xmlns:a16="http://schemas.microsoft.com/office/drawing/2014/main" id="{F0217F09-E19A-403D-86CE-A1C48136D983}"/>
              </a:ext>
            </a:extLst>
          </p:cNvPr>
          <p:cNvSpPr>
            <a:spLocks xmlns:a="http://schemas.openxmlformats.org/drawingml/2006/main" noGrp="1"/>
          </p:cNvSpPr>
          <p:nvPr/>
        </p:nvSpPr>
        <p:spPr>
          <a:xfrm xmlns:a="http://schemas.openxmlformats.org/drawingml/2006/main">
            <a:off x="838200" y="144780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071D33"/>
                </a:solidFill>
                <a:latin typeface="Nimbus Sans"/>
                <a:ea typeface="Nimbus Sans"/>
                <a:cs typeface="Nimbus Sans"/>
              </a:defRPr>
            </a:defPPr>
            <a:lvl1pPr algn="l">
              <a:defRPr sz="1275" b="1" i="0">
                <a:solidFill>
                  <a:srgbClr val="071D33"/>
                </a:solidFill>
                <a:latin typeface="Nimbus Sans"/>
                <a:ea typeface="Nimbus Sans"/>
                <a:cs typeface="Nimbus Sans"/>
              </a:defRPr>
            </a:lvl1pPr>
            <a:lvl2pPr algn="l">
              <a:defRPr sz="1275" b="1" i="0">
                <a:solidFill>
                  <a:srgbClr val="071D33"/>
                </a:solidFill>
                <a:latin typeface="Nimbus Sans"/>
                <a:ea typeface="Nimbus Sans"/>
                <a:cs typeface="Nimbus Sans"/>
              </a:defRPr>
            </a:lvl2pPr>
            <a:lvl3pPr algn="l">
              <a:defRPr sz="1275" b="1" i="0">
                <a:solidFill>
                  <a:srgbClr val="071D33"/>
                </a:solidFill>
                <a:latin typeface="Nimbus Sans"/>
                <a:ea typeface="Nimbus Sans"/>
                <a:cs typeface="Nimbus Sans"/>
              </a:defRPr>
            </a:lvl3pPr>
            <a:lvl4pPr algn="l">
              <a:defRPr sz="1275" b="1" i="0">
                <a:solidFill>
                  <a:srgbClr val="071D33"/>
                </a:solidFill>
                <a:latin typeface="Nimbus Sans"/>
                <a:ea typeface="Nimbus Sans"/>
                <a:cs typeface="Nimbus Sans"/>
              </a:defRPr>
            </a:lvl4pPr>
            <a:lvl5pPr algn="l">
              <a:defRPr sz="1275" b="1" i="0">
                <a:solidFill>
                  <a:srgbClr val="071D33"/>
                </a:solidFill>
                <a:latin typeface="Nimbus Sans"/>
                <a:ea typeface="Nimbus Sans"/>
                <a:cs typeface="Nimbus Sans"/>
              </a:defRPr>
            </a:lvl5pPr>
            <a:lvl6pPr algn="l">
              <a:defRPr sz="1275" b="1" i="0">
                <a:solidFill>
                  <a:srgbClr val="071D33"/>
                </a:solidFill>
                <a:latin typeface="Nimbus Sans"/>
                <a:ea typeface="Nimbus Sans"/>
                <a:cs typeface="Nimbus Sans"/>
              </a:defRPr>
            </a:lvl6pPr>
            <a:lvl7pPr algn="l">
              <a:defRPr sz="1275" b="1" i="0">
                <a:solidFill>
                  <a:srgbClr val="071D33"/>
                </a:solidFill>
                <a:latin typeface="Nimbus Sans"/>
                <a:ea typeface="Nimbus Sans"/>
                <a:cs typeface="Nimbus Sans"/>
              </a:defRPr>
            </a:lvl7pPr>
            <a:lvl8pPr algn="l">
              <a:defRPr sz="1275" b="1" i="0">
                <a:solidFill>
                  <a:srgbClr val="071D33"/>
                </a:solidFill>
                <a:latin typeface="Nimbus Sans"/>
                <a:ea typeface="Nimbus Sans"/>
                <a:cs typeface="Nimbus Sans"/>
              </a:defRPr>
            </a:lvl8pPr>
            <a:lvl9pPr algn="l">
              <a:defRPr sz="1275" b="1" i="0">
                <a:solidFill>
                  <a:srgbClr val="071D33"/>
                </a:solidFill>
                <a:latin typeface="Nimbus Sans"/>
                <a:ea typeface="Nimbus Sans"/>
                <a:cs typeface="Nimbus Sans"/>
              </a:defRPr>
            </a:lvl9pPr>
          </a:lstStyle>
          <a:p xmlns:a="http://schemas.openxmlformats.org/drawingml/2006/main">
            <a:pPr algn="l">
              <a:defRPr sz="1275" b="1" i="0">
                <a:solidFill>
                  <a:srgbClr val="071D33"/>
                </a:solidFill>
                <a:latin typeface="Nimbus Sans"/>
                <a:ea typeface="Nimbus Sans"/>
                <a:cs typeface="Nimbus Sans"/>
              </a:defRPr>
            </a:pPr>
            <a:r>
              <a:rPr sz="1275" b="1" i="0">
                <a:solidFill>
                  <a:srgbClr val="071D33"/>
                </a:solidFill>
                <a:latin typeface="Nimbus Sans"/>
                <a:ea typeface="Nimbus Sans"/>
                <a:cs typeface="Nimbus Sans"/>
              </a:rPr>
              <a:t>Product</a:t>
            </a:r>
          </a:p>
        </p:txBody>
      </p:sp>
      <p:sp>
        <p:nvSpPr>
          <p:cNvPr id="7" name="">
            <a:extLst xmlns:a="http://schemas.openxmlformats.org/drawingml/2006/main">
              <a:ext uri="{FF2B5EF4-FFF2-40B4-BE49-F238E27FC236}">
                <a16:creationId xmlns:a16="http://schemas.microsoft.com/office/drawing/2014/main" id="{B3AE1413-7527-4DBB-82A4-B4405BE21C94}"/>
              </a:ext>
            </a:extLst>
          </p:cNvPr>
          <p:cNvSpPr>
            <a:spLocks xmlns:a="http://schemas.openxmlformats.org/drawingml/2006/main" noGrp="1"/>
          </p:cNvSpPr>
          <p:nvPr/>
        </p:nvSpPr>
        <p:spPr>
          <a:xfrm xmlns:a="http://schemas.openxmlformats.org/drawingml/2006/main">
            <a:off x="2705100" y="1447800"/>
            <a:ext cx="3905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Primary persona and repeated workflow remain unvalidated</a:t>
            </a:r>
          </a:p>
        </p:txBody>
      </p:sp>
      <p:sp>
        <p:nvSpPr>
          <p:cNvPr id="8" name="">
            <a:extLst xmlns:a="http://schemas.openxmlformats.org/drawingml/2006/main">
              <a:ext uri="{FF2B5EF4-FFF2-40B4-BE49-F238E27FC236}">
                <a16:creationId xmlns:a16="http://schemas.microsoft.com/office/drawing/2014/main" id="{DF69FCC8-B206-42E7-B738-8DF3CE77E5DC}"/>
              </a:ext>
            </a:extLst>
          </p:cNvPr>
          <p:cNvSpPr>
            <a:spLocks xmlns:a="http://schemas.openxmlformats.org/drawingml/2006/main" noGrp="1"/>
          </p:cNvSpPr>
          <p:nvPr/>
        </p:nvSpPr>
        <p:spPr>
          <a:xfrm xmlns:a="http://schemas.openxmlformats.org/drawingml/2006/main">
            <a:off x="6972300" y="1447800"/>
            <a:ext cx="4457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Run moderated workflow tests and one bounded Medical Affairs pilot</a:t>
            </a:r>
          </a:p>
        </p:txBody>
      </p:sp>
      <p:sp>
        <p:nvSpPr>
          <p:cNvPr id="9" name="">
            <a:extLst xmlns:a="http://schemas.openxmlformats.org/drawingml/2006/main">
              <a:ext uri="{FF2B5EF4-FFF2-40B4-BE49-F238E27FC236}">
                <a16:creationId xmlns:a16="http://schemas.microsoft.com/office/drawing/2014/main" id="{25C3F0D8-1248-454C-8924-BD35A23535AF}"/>
              </a:ext>
            </a:extLst>
          </p:cNvPr>
          <p:cNvSpPr>
            <a:spLocks xmlns:a="http://schemas.openxmlformats.org/drawingml/2006/main" noGrp="1"/>
          </p:cNvSpPr>
          <p:nvPr/>
        </p:nvSpPr>
        <p:spPr>
          <a:xfrm xmlns:a="http://schemas.openxmlformats.org/drawingml/2006/main">
            <a:off x="838200" y="2095500"/>
            <a:ext cx="105918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10" name="">
            <a:extLst xmlns:a="http://schemas.openxmlformats.org/drawingml/2006/main">
              <a:ext uri="{FF2B5EF4-FFF2-40B4-BE49-F238E27FC236}">
                <a16:creationId xmlns:a16="http://schemas.microsoft.com/office/drawing/2014/main" id="{F473FFD2-D931-47E9-AAD3-61E78E6DA922}"/>
              </a:ext>
            </a:extLst>
          </p:cNvPr>
          <p:cNvSpPr>
            <a:spLocks xmlns:a="http://schemas.openxmlformats.org/drawingml/2006/main" noGrp="1"/>
          </p:cNvSpPr>
          <p:nvPr/>
        </p:nvSpPr>
        <p:spPr>
          <a:xfrm xmlns:a="http://schemas.openxmlformats.org/drawingml/2006/main">
            <a:off x="552450" y="2228850"/>
            <a:ext cx="95250" cy="552450"/>
          </a:xfrm>
          <a:prstGeom xmlns:a="http://schemas.openxmlformats.org/drawingml/2006/main" prst="rect">
            <a:avLst/>
          </a:prstGeom>
          <a:solidFill xmlns:a="http://schemas.openxmlformats.org/drawingml/2006/main">
            <a:srgbClr val="B4453C"/>
          </a:solidFill>
          <a:ln xmlns:a="http://schemas.openxmlformats.org/drawingml/2006/main" w="0">
            <a:solidFill>
              <a:srgbClr val="B4453C"/>
            </a:solidFill>
            <a:prstDash val="solid"/>
          </a:ln>
        </p:spPr>
      </p:sp>
      <p:sp>
        <p:nvSpPr>
          <p:cNvPr id="11" name="">
            <a:extLst xmlns:a="http://schemas.openxmlformats.org/drawingml/2006/main">
              <a:ext uri="{FF2B5EF4-FFF2-40B4-BE49-F238E27FC236}">
                <a16:creationId xmlns:a16="http://schemas.microsoft.com/office/drawing/2014/main" id="{60F4B9F0-C50E-45E3-A319-D0A3B0ED8083}"/>
              </a:ext>
            </a:extLst>
          </p:cNvPr>
          <p:cNvSpPr>
            <a:spLocks xmlns:a="http://schemas.openxmlformats.org/drawingml/2006/main" noGrp="1"/>
          </p:cNvSpPr>
          <p:nvPr/>
        </p:nvSpPr>
        <p:spPr>
          <a:xfrm xmlns:a="http://schemas.openxmlformats.org/drawingml/2006/main">
            <a:off x="838200" y="219075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071D33"/>
                </a:solidFill>
                <a:latin typeface="Nimbus Sans"/>
                <a:ea typeface="Nimbus Sans"/>
                <a:cs typeface="Nimbus Sans"/>
              </a:defRPr>
            </a:defPPr>
            <a:lvl1pPr algn="l">
              <a:defRPr sz="1275" b="1" i="0">
                <a:solidFill>
                  <a:srgbClr val="071D33"/>
                </a:solidFill>
                <a:latin typeface="Nimbus Sans"/>
                <a:ea typeface="Nimbus Sans"/>
                <a:cs typeface="Nimbus Sans"/>
              </a:defRPr>
            </a:lvl1pPr>
            <a:lvl2pPr algn="l">
              <a:defRPr sz="1275" b="1" i="0">
                <a:solidFill>
                  <a:srgbClr val="071D33"/>
                </a:solidFill>
                <a:latin typeface="Nimbus Sans"/>
                <a:ea typeface="Nimbus Sans"/>
                <a:cs typeface="Nimbus Sans"/>
              </a:defRPr>
            </a:lvl2pPr>
            <a:lvl3pPr algn="l">
              <a:defRPr sz="1275" b="1" i="0">
                <a:solidFill>
                  <a:srgbClr val="071D33"/>
                </a:solidFill>
                <a:latin typeface="Nimbus Sans"/>
                <a:ea typeface="Nimbus Sans"/>
                <a:cs typeface="Nimbus Sans"/>
              </a:defRPr>
            </a:lvl3pPr>
            <a:lvl4pPr algn="l">
              <a:defRPr sz="1275" b="1" i="0">
                <a:solidFill>
                  <a:srgbClr val="071D33"/>
                </a:solidFill>
                <a:latin typeface="Nimbus Sans"/>
                <a:ea typeface="Nimbus Sans"/>
                <a:cs typeface="Nimbus Sans"/>
              </a:defRPr>
            </a:lvl4pPr>
            <a:lvl5pPr algn="l">
              <a:defRPr sz="1275" b="1" i="0">
                <a:solidFill>
                  <a:srgbClr val="071D33"/>
                </a:solidFill>
                <a:latin typeface="Nimbus Sans"/>
                <a:ea typeface="Nimbus Sans"/>
                <a:cs typeface="Nimbus Sans"/>
              </a:defRPr>
            </a:lvl5pPr>
            <a:lvl6pPr algn="l">
              <a:defRPr sz="1275" b="1" i="0">
                <a:solidFill>
                  <a:srgbClr val="071D33"/>
                </a:solidFill>
                <a:latin typeface="Nimbus Sans"/>
                <a:ea typeface="Nimbus Sans"/>
                <a:cs typeface="Nimbus Sans"/>
              </a:defRPr>
            </a:lvl6pPr>
            <a:lvl7pPr algn="l">
              <a:defRPr sz="1275" b="1" i="0">
                <a:solidFill>
                  <a:srgbClr val="071D33"/>
                </a:solidFill>
                <a:latin typeface="Nimbus Sans"/>
                <a:ea typeface="Nimbus Sans"/>
                <a:cs typeface="Nimbus Sans"/>
              </a:defRPr>
            </a:lvl7pPr>
            <a:lvl8pPr algn="l">
              <a:defRPr sz="1275" b="1" i="0">
                <a:solidFill>
                  <a:srgbClr val="071D33"/>
                </a:solidFill>
                <a:latin typeface="Nimbus Sans"/>
                <a:ea typeface="Nimbus Sans"/>
                <a:cs typeface="Nimbus Sans"/>
              </a:defRPr>
            </a:lvl8pPr>
            <a:lvl9pPr algn="l">
              <a:defRPr sz="1275" b="1" i="0">
                <a:solidFill>
                  <a:srgbClr val="071D33"/>
                </a:solidFill>
                <a:latin typeface="Nimbus Sans"/>
                <a:ea typeface="Nimbus Sans"/>
                <a:cs typeface="Nimbus Sans"/>
              </a:defRPr>
            </a:lvl9pPr>
          </a:lstStyle>
          <a:p xmlns:a="http://schemas.openxmlformats.org/drawingml/2006/main">
            <a:pPr algn="l">
              <a:defRPr sz="1275" b="1" i="0">
                <a:solidFill>
                  <a:srgbClr val="071D33"/>
                </a:solidFill>
                <a:latin typeface="Nimbus Sans"/>
                <a:ea typeface="Nimbus Sans"/>
                <a:cs typeface="Nimbus Sans"/>
              </a:defRPr>
            </a:pPr>
            <a:r>
              <a:rPr sz="1275" b="1" i="0">
                <a:solidFill>
                  <a:srgbClr val="071D33"/>
                </a:solidFill>
                <a:latin typeface="Nimbus Sans"/>
                <a:ea typeface="Nimbus Sans"/>
                <a:cs typeface="Nimbus Sans"/>
              </a:rPr>
              <a:t>Clinical governance</a:t>
            </a:r>
          </a:p>
        </p:txBody>
      </p:sp>
      <p:sp>
        <p:nvSpPr>
          <p:cNvPr id="12" name="">
            <a:extLst xmlns:a="http://schemas.openxmlformats.org/drawingml/2006/main">
              <a:ext uri="{FF2B5EF4-FFF2-40B4-BE49-F238E27FC236}">
                <a16:creationId xmlns:a16="http://schemas.microsoft.com/office/drawing/2014/main" id="{10452388-24BB-4D7B-B502-49D676780723}"/>
              </a:ext>
            </a:extLst>
          </p:cNvPr>
          <p:cNvSpPr>
            <a:spLocks xmlns:a="http://schemas.openxmlformats.org/drawingml/2006/main" noGrp="1"/>
          </p:cNvSpPr>
          <p:nvPr/>
        </p:nvSpPr>
        <p:spPr>
          <a:xfrm xmlns:a="http://schemas.openxmlformats.org/drawingml/2006/main">
            <a:off x="2705100" y="2190750"/>
            <a:ext cx="3905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No formal clinical review board or approved content workflow</a:t>
            </a:r>
          </a:p>
        </p:txBody>
      </p:sp>
      <p:sp>
        <p:nvSpPr>
          <p:cNvPr id="13" name="">
            <a:extLst xmlns:a="http://schemas.openxmlformats.org/drawingml/2006/main">
              <a:ext uri="{FF2B5EF4-FFF2-40B4-BE49-F238E27FC236}">
                <a16:creationId xmlns:a16="http://schemas.microsoft.com/office/drawing/2014/main" id="{794ED255-A9BC-4E3A-A176-3DCB95663725}"/>
              </a:ext>
            </a:extLst>
          </p:cNvPr>
          <p:cNvSpPr>
            <a:spLocks xmlns:a="http://schemas.openxmlformats.org/drawingml/2006/main" noGrp="1"/>
          </p:cNvSpPr>
          <p:nvPr/>
        </p:nvSpPr>
        <p:spPr>
          <a:xfrm xmlns:a="http://schemas.openxmlformats.org/drawingml/2006/main">
            <a:off x="6972300" y="2190750"/>
            <a:ext cx="4457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Define review authority, escalation rules and prohibited outputs</a:t>
            </a:r>
          </a:p>
        </p:txBody>
      </p:sp>
      <p:sp>
        <p:nvSpPr>
          <p:cNvPr id="14" name="">
            <a:extLst xmlns:a="http://schemas.openxmlformats.org/drawingml/2006/main">
              <a:ext uri="{FF2B5EF4-FFF2-40B4-BE49-F238E27FC236}">
                <a16:creationId xmlns:a16="http://schemas.microsoft.com/office/drawing/2014/main" id="{E8CB7180-5324-4E69-B8AF-CA18529C0000}"/>
              </a:ext>
            </a:extLst>
          </p:cNvPr>
          <p:cNvSpPr>
            <a:spLocks xmlns:a="http://schemas.openxmlformats.org/drawingml/2006/main" noGrp="1"/>
          </p:cNvSpPr>
          <p:nvPr/>
        </p:nvSpPr>
        <p:spPr>
          <a:xfrm xmlns:a="http://schemas.openxmlformats.org/drawingml/2006/main">
            <a:off x="838200" y="2838450"/>
            <a:ext cx="105918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15" name="">
            <a:extLst xmlns:a="http://schemas.openxmlformats.org/drawingml/2006/main">
              <a:ext uri="{FF2B5EF4-FFF2-40B4-BE49-F238E27FC236}">
                <a16:creationId xmlns:a16="http://schemas.microsoft.com/office/drawing/2014/main" id="{0D86999F-B745-47B2-8C45-94191033FF74}"/>
              </a:ext>
            </a:extLst>
          </p:cNvPr>
          <p:cNvSpPr>
            <a:spLocks xmlns:a="http://schemas.openxmlformats.org/drawingml/2006/main" noGrp="1"/>
          </p:cNvSpPr>
          <p:nvPr/>
        </p:nvSpPr>
        <p:spPr>
          <a:xfrm xmlns:a="http://schemas.openxmlformats.org/drawingml/2006/main">
            <a:off x="552450" y="2971800"/>
            <a:ext cx="95250" cy="552450"/>
          </a:xfrm>
          <a:prstGeom xmlns:a="http://schemas.openxmlformats.org/drawingml/2006/main" prst="rect">
            <a:avLst/>
          </a:prstGeom>
          <a:solidFill xmlns:a="http://schemas.openxmlformats.org/drawingml/2006/main">
            <a:srgbClr val="B47A24"/>
          </a:solidFill>
          <a:ln xmlns:a="http://schemas.openxmlformats.org/drawingml/2006/main" w="0">
            <a:solidFill>
              <a:srgbClr val="B47A24"/>
            </a:solidFill>
            <a:prstDash val="solid"/>
          </a:ln>
        </p:spPr>
      </p:sp>
      <p:sp>
        <p:nvSpPr>
          <p:cNvPr id="16" name="">
            <a:extLst xmlns:a="http://schemas.openxmlformats.org/drawingml/2006/main">
              <a:ext uri="{FF2B5EF4-FFF2-40B4-BE49-F238E27FC236}">
                <a16:creationId xmlns:a16="http://schemas.microsoft.com/office/drawing/2014/main" id="{1D76CE2D-A421-4844-ADD5-58EAAC01BD70}"/>
              </a:ext>
            </a:extLst>
          </p:cNvPr>
          <p:cNvSpPr>
            <a:spLocks xmlns:a="http://schemas.openxmlformats.org/drawingml/2006/main" noGrp="1"/>
          </p:cNvSpPr>
          <p:nvPr/>
        </p:nvSpPr>
        <p:spPr>
          <a:xfrm xmlns:a="http://schemas.openxmlformats.org/drawingml/2006/main">
            <a:off x="838200" y="293370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071D33"/>
                </a:solidFill>
                <a:latin typeface="Nimbus Sans"/>
                <a:ea typeface="Nimbus Sans"/>
                <a:cs typeface="Nimbus Sans"/>
              </a:defRPr>
            </a:defPPr>
            <a:lvl1pPr algn="l">
              <a:defRPr sz="1275" b="1" i="0">
                <a:solidFill>
                  <a:srgbClr val="071D33"/>
                </a:solidFill>
                <a:latin typeface="Nimbus Sans"/>
                <a:ea typeface="Nimbus Sans"/>
                <a:cs typeface="Nimbus Sans"/>
              </a:defRPr>
            </a:lvl1pPr>
            <a:lvl2pPr algn="l">
              <a:defRPr sz="1275" b="1" i="0">
                <a:solidFill>
                  <a:srgbClr val="071D33"/>
                </a:solidFill>
                <a:latin typeface="Nimbus Sans"/>
                <a:ea typeface="Nimbus Sans"/>
                <a:cs typeface="Nimbus Sans"/>
              </a:defRPr>
            </a:lvl2pPr>
            <a:lvl3pPr algn="l">
              <a:defRPr sz="1275" b="1" i="0">
                <a:solidFill>
                  <a:srgbClr val="071D33"/>
                </a:solidFill>
                <a:latin typeface="Nimbus Sans"/>
                <a:ea typeface="Nimbus Sans"/>
                <a:cs typeface="Nimbus Sans"/>
              </a:defRPr>
            </a:lvl3pPr>
            <a:lvl4pPr algn="l">
              <a:defRPr sz="1275" b="1" i="0">
                <a:solidFill>
                  <a:srgbClr val="071D33"/>
                </a:solidFill>
                <a:latin typeface="Nimbus Sans"/>
                <a:ea typeface="Nimbus Sans"/>
                <a:cs typeface="Nimbus Sans"/>
              </a:defRPr>
            </a:lvl4pPr>
            <a:lvl5pPr algn="l">
              <a:defRPr sz="1275" b="1" i="0">
                <a:solidFill>
                  <a:srgbClr val="071D33"/>
                </a:solidFill>
                <a:latin typeface="Nimbus Sans"/>
                <a:ea typeface="Nimbus Sans"/>
                <a:cs typeface="Nimbus Sans"/>
              </a:defRPr>
            </a:lvl5pPr>
            <a:lvl6pPr algn="l">
              <a:defRPr sz="1275" b="1" i="0">
                <a:solidFill>
                  <a:srgbClr val="071D33"/>
                </a:solidFill>
                <a:latin typeface="Nimbus Sans"/>
                <a:ea typeface="Nimbus Sans"/>
                <a:cs typeface="Nimbus Sans"/>
              </a:defRPr>
            </a:lvl6pPr>
            <a:lvl7pPr algn="l">
              <a:defRPr sz="1275" b="1" i="0">
                <a:solidFill>
                  <a:srgbClr val="071D33"/>
                </a:solidFill>
                <a:latin typeface="Nimbus Sans"/>
                <a:ea typeface="Nimbus Sans"/>
                <a:cs typeface="Nimbus Sans"/>
              </a:defRPr>
            </a:lvl7pPr>
            <a:lvl8pPr algn="l">
              <a:defRPr sz="1275" b="1" i="0">
                <a:solidFill>
                  <a:srgbClr val="071D33"/>
                </a:solidFill>
                <a:latin typeface="Nimbus Sans"/>
                <a:ea typeface="Nimbus Sans"/>
                <a:cs typeface="Nimbus Sans"/>
              </a:defRPr>
            </a:lvl8pPr>
            <a:lvl9pPr algn="l">
              <a:defRPr sz="1275" b="1" i="0">
                <a:solidFill>
                  <a:srgbClr val="071D33"/>
                </a:solidFill>
                <a:latin typeface="Nimbus Sans"/>
                <a:ea typeface="Nimbus Sans"/>
                <a:cs typeface="Nimbus Sans"/>
              </a:defRPr>
            </a:lvl9pPr>
          </a:lstStyle>
          <a:p xmlns:a="http://schemas.openxmlformats.org/drawingml/2006/main">
            <a:pPr algn="l">
              <a:defRPr sz="1275" b="1" i="0">
                <a:solidFill>
                  <a:srgbClr val="071D33"/>
                </a:solidFill>
                <a:latin typeface="Nimbus Sans"/>
                <a:ea typeface="Nimbus Sans"/>
                <a:cs typeface="Nimbus Sans"/>
              </a:defRPr>
            </a:pPr>
            <a:r>
              <a:rPr sz="1275" b="1" i="0">
                <a:solidFill>
                  <a:srgbClr val="071D33"/>
                </a:solidFill>
                <a:latin typeface="Nimbus Sans"/>
                <a:ea typeface="Nimbus Sans"/>
                <a:cs typeface="Nimbus Sans"/>
              </a:rPr>
              <a:t>Security and privacy</a:t>
            </a:r>
          </a:p>
        </p:txBody>
      </p:sp>
      <p:sp>
        <p:nvSpPr>
          <p:cNvPr id="17" name="">
            <a:extLst xmlns:a="http://schemas.openxmlformats.org/drawingml/2006/main">
              <a:ext uri="{FF2B5EF4-FFF2-40B4-BE49-F238E27FC236}">
                <a16:creationId xmlns:a16="http://schemas.microsoft.com/office/drawing/2014/main" id="{500630AB-812B-40AD-895C-B1C63EC7052D}"/>
              </a:ext>
            </a:extLst>
          </p:cNvPr>
          <p:cNvSpPr>
            <a:spLocks xmlns:a="http://schemas.openxmlformats.org/drawingml/2006/main" noGrp="1"/>
          </p:cNvSpPr>
          <p:nvPr/>
        </p:nvSpPr>
        <p:spPr>
          <a:xfrm xmlns:a="http://schemas.openxmlformats.org/drawingml/2006/main">
            <a:off x="2705100" y="2933700"/>
            <a:ext cx="3905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No persistent patient profile by design. Provider retention remains unverified</a:t>
            </a:r>
          </a:p>
        </p:txBody>
      </p:sp>
      <p:sp>
        <p:nvSpPr>
          <p:cNvPr id="18" name="">
            <a:extLst xmlns:a="http://schemas.openxmlformats.org/drawingml/2006/main">
              <a:ext uri="{FF2B5EF4-FFF2-40B4-BE49-F238E27FC236}">
                <a16:creationId xmlns:a16="http://schemas.microsoft.com/office/drawing/2014/main" id="{746446F7-D322-43FA-A227-EBB6BC24A066}"/>
              </a:ext>
            </a:extLst>
          </p:cNvPr>
          <p:cNvSpPr>
            <a:spLocks xmlns:a="http://schemas.openxmlformats.org/drawingml/2006/main" noGrp="1"/>
          </p:cNvSpPr>
          <p:nvPr/>
        </p:nvSpPr>
        <p:spPr>
          <a:xfrm xmlns:a="http://schemas.openxmlformats.org/drawingml/2006/main">
            <a:off x="6972300" y="2933700"/>
            <a:ext cx="4457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Complete privacy review, vendor terms, threat model and data retention controls</a:t>
            </a:r>
          </a:p>
        </p:txBody>
      </p:sp>
      <p:sp>
        <p:nvSpPr>
          <p:cNvPr id="19" name="">
            <a:extLst xmlns:a="http://schemas.openxmlformats.org/drawingml/2006/main">
              <a:ext uri="{FF2B5EF4-FFF2-40B4-BE49-F238E27FC236}">
                <a16:creationId xmlns:a16="http://schemas.microsoft.com/office/drawing/2014/main" id="{01176FFF-5764-4F81-B4EC-7C7197A24CF1}"/>
              </a:ext>
            </a:extLst>
          </p:cNvPr>
          <p:cNvSpPr>
            <a:spLocks xmlns:a="http://schemas.openxmlformats.org/drawingml/2006/main" noGrp="1"/>
          </p:cNvSpPr>
          <p:nvPr/>
        </p:nvSpPr>
        <p:spPr>
          <a:xfrm xmlns:a="http://schemas.openxmlformats.org/drawingml/2006/main">
            <a:off x="838200" y="3581400"/>
            <a:ext cx="105918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20" name="">
            <a:extLst xmlns:a="http://schemas.openxmlformats.org/drawingml/2006/main">
              <a:ext uri="{FF2B5EF4-FFF2-40B4-BE49-F238E27FC236}">
                <a16:creationId xmlns:a16="http://schemas.microsoft.com/office/drawing/2014/main" id="{D48D33CF-03C8-4477-9FC4-38A63A07BC03}"/>
              </a:ext>
            </a:extLst>
          </p:cNvPr>
          <p:cNvSpPr>
            <a:spLocks xmlns:a="http://schemas.openxmlformats.org/drawingml/2006/main" noGrp="1"/>
          </p:cNvSpPr>
          <p:nvPr/>
        </p:nvSpPr>
        <p:spPr>
          <a:xfrm xmlns:a="http://schemas.openxmlformats.org/drawingml/2006/main">
            <a:off x="552450" y="3714750"/>
            <a:ext cx="95250" cy="552450"/>
          </a:xfrm>
          <a:prstGeom xmlns:a="http://schemas.openxmlformats.org/drawingml/2006/main" prst="rect">
            <a:avLst/>
          </a:prstGeom>
          <a:solidFill xmlns:a="http://schemas.openxmlformats.org/drawingml/2006/main">
            <a:srgbClr val="B47A24"/>
          </a:solidFill>
          <a:ln xmlns:a="http://schemas.openxmlformats.org/drawingml/2006/main" w="0">
            <a:solidFill>
              <a:srgbClr val="B47A24"/>
            </a:solidFill>
            <a:prstDash val="solid"/>
          </a:ln>
        </p:spPr>
      </p:sp>
      <p:sp>
        <p:nvSpPr>
          <p:cNvPr id="21" name="">
            <a:extLst xmlns:a="http://schemas.openxmlformats.org/drawingml/2006/main">
              <a:ext uri="{FF2B5EF4-FFF2-40B4-BE49-F238E27FC236}">
                <a16:creationId xmlns:a16="http://schemas.microsoft.com/office/drawing/2014/main" id="{C8B0E866-2935-4FC7-B1FC-EDB0FFA89021}"/>
              </a:ext>
            </a:extLst>
          </p:cNvPr>
          <p:cNvSpPr>
            <a:spLocks xmlns:a="http://schemas.openxmlformats.org/drawingml/2006/main" noGrp="1"/>
          </p:cNvSpPr>
          <p:nvPr/>
        </p:nvSpPr>
        <p:spPr>
          <a:xfrm xmlns:a="http://schemas.openxmlformats.org/drawingml/2006/main">
            <a:off x="838200" y="367665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071D33"/>
                </a:solidFill>
                <a:latin typeface="Nimbus Sans"/>
                <a:ea typeface="Nimbus Sans"/>
                <a:cs typeface="Nimbus Sans"/>
              </a:defRPr>
            </a:defPPr>
            <a:lvl1pPr algn="l">
              <a:defRPr sz="1275" b="1" i="0">
                <a:solidFill>
                  <a:srgbClr val="071D33"/>
                </a:solidFill>
                <a:latin typeface="Nimbus Sans"/>
                <a:ea typeface="Nimbus Sans"/>
                <a:cs typeface="Nimbus Sans"/>
              </a:defRPr>
            </a:lvl1pPr>
            <a:lvl2pPr algn="l">
              <a:defRPr sz="1275" b="1" i="0">
                <a:solidFill>
                  <a:srgbClr val="071D33"/>
                </a:solidFill>
                <a:latin typeface="Nimbus Sans"/>
                <a:ea typeface="Nimbus Sans"/>
                <a:cs typeface="Nimbus Sans"/>
              </a:defRPr>
            </a:lvl2pPr>
            <a:lvl3pPr algn="l">
              <a:defRPr sz="1275" b="1" i="0">
                <a:solidFill>
                  <a:srgbClr val="071D33"/>
                </a:solidFill>
                <a:latin typeface="Nimbus Sans"/>
                <a:ea typeface="Nimbus Sans"/>
                <a:cs typeface="Nimbus Sans"/>
              </a:defRPr>
            </a:lvl3pPr>
            <a:lvl4pPr algn="l">
              <a:defRPr sz="1275" b="1" i="0">
                <a:solidFill>
                  <a:srgbClr val="071D33"/>
                </a:solidFill>
                <a:latin typeface="Nimbus Sans"/>
                <a:ea typeface="Nimbus Sans"/>
                <a:cs typeface="Nimbus Sans"/>
              </a:defRPr>
            </a:lvl4pPr>
            <a:lvl5pPr algn="l">
              <a:defRPr sz="1275" b="1" i="0">
                <a:solidFill>
                  <a:srgbClr val="071D33"/>
                </a:solidFill>
                <a:latin typeface="Nimbus Sans"/>
                <a:ea typeface="Nimbus Sans"/>
                <a:cs typeface="Nimbus Sans"/>
              </a:defRPr>
            </a:lvl5pPr>
            <a:lvl6pPr algn="l">
              <a:defRPr sz="1275" b="1" i="0">
                <a:solidFill>
                  <a:srgbClr val="071D33"/>
                </a:solidFill>
                <a:latin typeface="Nimbus Sans"/>
                <a:ea typeface="Nimbus Sans"/>
                <a:cs typeface="Nimbus Sans"/>
              </a:defRPr>
            </a:lvl6pPr>
            <a:lvl7pPr algn="l">
              <a:defRPr sz="1275" b="1" i="0">
                <a:solidFill>
                  <a:srgbClr val="071D33"/>
                </a:solidFill>
                <a:latin typeface="Nimbus Sans"/>
                <a:ea typeface="Nimbus Sans"/>
                <a:cs typeface="Nimbus Sans"/>
              </a:defRPr>
            </a:lvl7pPr>
            <a:lvl8pPr algn="l">
              <a:defRPr sz="1275" b="1" i="0">
                <a:solidFill>
                  <a:srgbClr val="071D33"/>
                </a:solidFill>
                <a:latin typeface="Nimbus Sans"/>
                <a:ea typeface="Nimbus Sans"/>
                <a:cs typeface="Nimbus Sans"/>
              </a:defRPr>
            </a:lvl8pPr>
            <a:lvl9pPr algn="l">
              <a:defRPr sz="1275" b="1" i="0">
                <a:solidFill>
                  <a:srgbClr val="071D33"/>
                </a:solidFill>
                <a:latin typeface="Nimbus Sans"/>
                <a:ea typeface="Nimbus Sans"/>
                <a:cs typeface="Nimbus Sans"/>
              </a:defRPr>
            </a:lvl9pPr>
          </a:lstStyle>
          <a:p xmlns:a="http://schemas.openxmlformats.org/drawingml/2006/main">
            <a:pPr algn="l">
              <a:defRPr sz="1275" b="1" i="0">
                <a:solidFill>
                  <a:srgbClr val="071D33"/>
                </a:solidFill>
                <a:latin typeface="Nimbus Sans"/>
                <a:ea typeface="Nimbus Sans"/>
                <a:cs typeface="Nimbus Sans"/>
              </a:defRPr>
            </a:pPr>
            <a:r>
              <a:rPr sz="1275" b="1" i="0">
                <a:solidFill>
                  <a:srgbClr val="071D33"/>
                </a:solidFill>
                <a:latin typeface="Nimbus Sans"/>
                <a:ea typeface="Nimbus Sans"/>
                <a:cs typeface="Nimbus Sans"/>
              </a:rPr>
              <a:t>Reliability</a:t>
            </a:r>
          </a:p>
        </p:txBody>
      </p:sp>
      <p:sp>
        <p:nvSpPr>
          <p:cNvPr id="22" name="">
            <a:extLst xmlns:a="http://schemas.openxmlformats.org/drawingml/2006/main">
              <a:ext uri="{FF2B5EF4-FFF2-40B4-BE49-F238E27FC236}">
                <a16:creationId xmlns:a16="http://schemas.microsoft.com/office/drawing/2014/main" id="{5AAB68C5-E1CA-4C64-B677-A1307003D480}"/>
              </a:ext>
            </a:extLst>
          </p:cNvPr>
          <p:cNvSpPr>
            <a:spLocks xmlns:a="http://schemas.openxmlformats.org/drawingml/2006/main" noGrp="1"/>
          </p:cNvSpPr>
          <p:nvPr/>
        </p:nvSpPr>
        <p:spPr>
          <a:xfrm xmlns:a="http://schemas.openxmlformats.org/drawingml/2006/main">
            <a:off x="2705100" y="3676650"/>
            <a:ext cx="3905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In memory rate limits reset on cold start. Production service levels are undefined</a:t>
            </a:r>
          </a:p>
        </p:txBody>
      </p:sp>
      <p:sp>
        <p:nvSpPr>
          <p:cNvPr id="23" name="">
            <a:extLst xmlns:a="http://schemas.openxmlformats.org/drawingml/2006/main">
              <a:ext uri="{FF2B5EF4-FFF2-40B4-BE49-F238E27FC236}">
                <a16:creationId xmlns:a16="http://schemas.microsoft.com/office/drawing/2014/main" id="{859579C9-D553-43F4-8770-32EF4E6FE2DE}"/>
              </a:ext>
            </a:extLst>
          </p:cNvPr>
          <p:cNvSpPr>
            <a:spLocks xmlns:a="http://schemas.openxmlformats.org/drawingml/2006/main" noGrp="1"/>
          </p:cNvSpPr>
          <p:nvPr/>
        </p:nvSpPr>
        <p:spPr>
          <a:xfrm xmlns:a="http://schemas.openxmlformats.org/drawingml/2006/main">
            <a:off x="6972300" y="3676650"/>
            <a:ext cx="4457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Add durable rate limits, monitoring, incident response and service objectives</a:t>
            </a:r>
          </a:p>
        </p:txBody>
      </p:sp>
      <p:sp>
        <p:nvSpPr>
          <p:cNvPr id="24" name="">
            <a:extLst xmlns:a="http://schemas.openxmlformats.org/drawingml/2006/main">
              <a:ext uri="{FF2B5EF4-FFF2-40B4-BE49-F238E27FC236}">
                <a16:creationId xmlns:a16="http://schemas.microsoft.com/office/drawing/2014/main" id="{65B403E7-94F6-4CCE-93F2-EE87890DB368}"/>
              </a:ext>
            </a:extLst>
          </p:cNvPr>
          <p:cNvSpPr>
            <a:spLocks xmlns:a="http://schemas.openxmlformats.org/drawingml/2006/main" noGrp="1"/>
          </p:cNvSpPr>
          <p:nvPr/>
        </p:nvSpPr>
        <p:spPr>
          <a:xfrm xmlns:a="http://schemas.openxmlformats.org/drawingml/2006/main">
            <a:off x="838200" y="4324350"/>
            <a:ext cx="105918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25" name="">
            <a:extLst xmlns:a="http://schemas.openxmlformats.org/drawingml/2006/main">
              <a:ext uri="{FF2B5EF4-FFF2-40B4-BE49-F238E27FC236}">
                <a16:creationId xmlns:a16="http://schemas.microsoft.com/office/drawing/2014/main" id="{15176AC1-EE71-472B-98B3-DCD99D01E728}"/>
              </a:ext>
            </a:extLst>
          </p:cNvPr>
          <p:cNvSpPr>
            <a:spLocks xmlns:a="http://schemas.openxmlformats.org/drawingml/2006/main" noGrp="1"/>
          </p:cNvSpPr>
          <p:nvPr/>
        </p:nvSpPr>
        <p:spPr>
          <a:xfrm xmlns:a="http://schemas.openxmlformats.org/drawingml/2006/main">
            <a:off x="552450" y="4457700"/>
            <a:ext cx="95250" cy="552450"/>
          </a:xfrm>
          <a:prstGeom xmlns:a="http://schemas.openxmlformats.org/drawingml/2006/main" prst="rect">
            <a:avLst/>
          </a:prstGeom>
          <a:solidFill xmlns:a="http://schemas.openxmlformats.org/drawingml/2006/main">
            <a:srgbClr val="1769AA"/>
          </a:solidFill>
          <a:ln xmlns:a="http://schemas.openxmlformats.org/drawingml/2006/main" w="0">
            <a:solidFill>
              <a:srgbClr val="1769AA"/>
            </a:solidFill>
            <a:prstDash val="solid"/>
          </a:ln>
        </p:spPr>
      </p:sp>
      <p:sp>
        <p:nvSpPr>
          <p:cNvPr id="26" name="">
            <a:extLst xmlns:a="http://schemas.openxmlformats.org/drawingml/2006/main">
              <a:ext uri="{FF2B5EF4-FFF2-40B4-BE49-F238E27FC236}">
                <a16:creationId xmlns:a16="http://schemas.microsoft.com/office/drawing/2014/main" id="{6810D913-8FDC-4490-8EEF-26C76DCC59BD}"/>
              </a:ext>
            </a:extLst>
          </p:cNvPr>
          <p:cNvSpPr>
            <a:spLocks xmlns:a="http://schemas.openxmlformats.org/drawingml/2006/main" noGrp="1"/>
          </p:cNvSpPr>
          <p:nvPr/>
        </p:nvSpPr>
        <p:spPr>
          <a:xfrm xmlns:a="http://schemas.openxmlformats.org/drawingml/2006/main">
            <a:off x="838200" y="441960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071D33"/>
                </a:solidFill>
                <a:latin typeface="Nimbus Sans"/>
                <a:ea typeface="Nimbus Sans"/>
                <a:cs typeface="Nimbus Sans"/>
              </a:defRPr>
            </a:defPPr>
            <a:lvl1pPr algn="l">
              <a:defRPr sz="1275" b="1" i="0">
                <a:solidFill>
                  <a:srgbClr val="071D33"/>
                </a:solidFill>
                <a:latin typeface="Nimbus Sans"/>
                <a:ea typeface="Nimbus Sans"/>
                <a:cs typeface="Nimbus Sans"/>
              </a:defRPr>
            </a:lvl1pPr>
            <a:lvl2pPr algn="l">
              <a:defRPr sz="1275" b="1" i="0">
                <a:solidFill>
                  <a:srgbClr val="071D33"/>
                </a:solidFill>
                <a:latin typeface="Nimbus Sans"/>
                <a:ea typeface="Nimbus Sans"/>
                <a:cs typeface="Nimbus Sans"/>
              </a:defRPr>
            </a:lvl2pPr>
            <a:lvl3pPr algn="l">
              <a:defRPr sz="1275" b="1" i="0">
                <a:solidFill>
                  <a:srgbClr val="071D33"/>
                </a:solidFill>
                <a:latin typeface="Nimbus Sans"/>
                <a:ea typeface="Nimbus Sans"/>
                <a:cs typeface="Nimbus Sans"/>
              </a:defRPr>
            </a:lvl3pPr>
            <a:lvl4pPr algn="l">
              <a:defRPr sz="1275" b="1" i="0">
                <a:solidFill>
                  <a:srgbClr val="071D33"/>
                </a:solidFill>
                <a:latin typeface="Nimbus Sans"/>
                <a:ea typeface="Nimbus Sans"/>
                <a:cs typeface="Nimbus Sans"/>
              </a:defRPr>
            </a:lvl4pPr>
            <a:lvl5pPr algn="l">
              <a:defRPr sz="1275" b="1" i="0">
                <a:solidFill>
                  <a:srgbClr val="071D33"/>
                </a:solidFill>
                <a:latin typeface="Nimbus Sans"/>
                <a:ea typeface="Nimbus Sans"/>
                <a:cs typeface="Nimbus Sans"/>
              </a:defRPr>
            </a:lvl5pPr>
            <a:lvl6pPr algn="l">
              <a:defRPr sz="1275" b="1" i="0">
                <a:solidFill>
                  <a:srgbClr val="071D33"/>
                </a:solidFill>
                <a:latin typeface="Nimbus Sans"/>
                <a:ea typeface="Nimbus Sans"/>
                <a:cs typeface="Nimbus Sans"/>
              </a:defRPr>
            </a:lvl6pPr>
            <a:lvl7pPr algn="l">
              <a:defRPr sz="1275" b="1" i="0">
                <a:solidFill>
                  <a:srgbClr val="071D33"/>
                </a:solidFill>
                <a:latin typeface="Nimbus Sans"/>
                <a:ea typeface="Nimbus Sans"/>
                <a:cs typeface="Nimbus Sans"/>
              </a:defRPr>
            </a:lvl7pPr>
            <a:lvl8pPr algn="l">
              <a:defRPr sz="1275" b="1" i="0">
                <a:solidFill>
                  <a:srgbClr val="071D33"/>
                </a:solidFill>
                <a:latin typeface="Nimbus Sans"/>
                <a:ea typeface="Nimbus Sans"/>
                <a:cs typeface="Nimbus Sans"/>
              </a:defRPr>
            </a:lvl8pPr>
            <a:lvl9pPr algn="l">
              <a:defRPr sz="1275" b="1" i="0">
                <a:solidFill>
                  <a:srgbClr val="071D33"/>
                </a:solidFill>
                <a:latin typeface="Nimbus Sans"/>
                <a:ea typeface="Nimbus Sans"/>
                <a:cs typeface="Nimbus Sans"/>
              </a:defRPr>
            </a:lvl9pPr>
          </a:lstStyle>
          <a:p xmlns:a="http://schemas.openxmlformats.org/drawingml/2006/main">
            <a:pPr algn="l">
              <a:defRPr sz="1275" b="1" i="0">
                <a:solidFill>
                  <a:srgbClr val="071D33"/>
                </a:solidFill>
                <a:latin typeface="Nimbus Sans"/>
                <a:ea typeface="Nimbus Sans"/>
                <a:cs typeface="Nimbus Sans"/>
              </a:defRPr>
            </a:pPr>
            <a:r>
              <a:rPr sz="1275" b="1" i="0">
                <a:solidFill>
                  <a:srgbClr val="071D33"/>
                </a:solidFill>
                <a:latin typeface="Nimbus Sans"/>
                <a:ea typeface="Nimbus Sans"/>
                <a:cs typeface="Nimbus Sans"/>
              </a:rPr>
              <a:t>Model operations</a:t>
            </a:r>
          </a:p>
        </p:txBody>
      </p:sp>
      <p:sp>
        <p:nvSpPr>
          <p:cNvPr id="27" name="">
            <a:extLst xmlns:a="http://schemas.openxmlformats.org/drawingml/2006/main">
              <a:ext uri="{FF2B5EF4-FFF2-40B4-BE49-F238E27FC236}">
                <a16:creationId xmlns:a16="http://schemas.microsoft.com/office/drawing/2014/main" id="{B4925AE9-04D6-479E-8D90-2C4A0D53048E}"/>
              </a:ext>
            </a:extLst>
          </p:cNvPr>
          <p:cNvSpPr>
            <a:spLocks xmlns:a="http://schemas.openxmlformats.org/drawingml/2006/main" noGrp="1"/>
          </p:cNvSpPr>
          <p:nvPr/>
        </p:nvSpPr>
        <p:spPr>
          <a:xfrm xmlns:a="http://schemas.openxmlformats.org/drawingml/2006/main">
            <a:off x="2705100" y="4419600"/>
            <a:ext cx="3905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Evaluation runs exist, but production drift and model change controls are incomplete</a:t>
            </a:r>
          </a:p>
        </p:txBody>
      </p:sp>
      <p:sp>
        <p:nvSpPr>
          <p:cNvPr id="28" name="">
            <a:extLst xmlns:a="http://schemas.openxmlformats.org/drawingml/2006/main">
              <a:ext uri="{FF2B5EF4-FFF2-40B4-BE49-F238E27FC236}">
                <a16:creationId xmlns:a16="http://schemas.microsoft.com/office/drawing/2014/main" id="{F41E9B6B-06FD-4B62-955B-21B8DB95D56A}"/>
              </a:ext>
            </a:extLst>
          </p:cNvPr>
          <p:cNvSpPr>
            <a:spLocks xmlns:a="http://schemas.openxmlformats.org/drawingml/2006/main" noGrp="1"/>
          </p:cNvSpPr>
          <p:nvPr/>
        </p:nvSpPr>
        <p:spPr>
          <a:xfrm xmlns:a="http://schemas.openxmlformats.org/drawingml/2006/main">
            <a:off x="6972300" y="4419600"/>
            <a:ext cx="4457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Version models and prompts, maintain regression sets, monitor source and output drift</a:t>
            </a:r>
          </a:p>
        </p:txBody>
      </p:sp>
      <p:sp>
        <p:nvSpPr>
          <p:cNvPr id="29" name="">
            <a:extLst xmlns:a="http://schemas.openxmlformats.org/drawingml/2006/main">
              <a:ext uri="{FF2B5EF4-FFF2-40B4-BE49-F238E27FC236}">
                <a16:creationId xmlns:a16="http://schemas.microsoft.com/office/drawing/2014/main" id="{F430CA3A-BACA-4DE9-BF83-DB4919FDDED0}"/>
              </a:ext>
            </a:extLst>
          </p:cNvPr>
          <p:cNvSpPr>
            <a:spLocks xmlns:a="http://schemas.openxmlformats.org/drawingml/2006/main" noGrp="1"/>
          </p:cNvSpPr>
          <p:nvPr/>
        </p:nvSpPr>
        <p:spPr>
          <a:xfrm xmlns:a="http://schemas.openxmlformats.org/drawingml/2006/main">
            <a:off x="838200" y="5067300"/>
            <a:ext cx="105918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30" name="">
            <a:extLst xmlns:a="http://schemas.openxmlformats.org/drawingml/2006/main">
              <a:ext uri="{FF2B5EF4-FFF2-40B4-BE49-F238E27FC236}">
                <a16:creationId xmlns:a16="http://schemas.microsoft.com/office/drawing/2014/main" id="{51ED2D05-A017-43A3-91E9-E1FCA2D5113B}"/>
              </a:ext>
            </a:extLst>
          </p:cNvPr>
          <p:cNvSpPr>
            <a:spLocks xmlns:a="http://schemas.openxmlformats.org/drawingml/2006/main" noGrp="1"/>
          </p:cNvSpPr>
          <p:nvPr/>
        </p:nvSpPr>
        <p:spPr>
          <a:xfrm xmlns:a="http://schemas.openxmlformats.org/drawingml/2006/main">
            <a:off x="552450" y="5200650"/>
            <a:ext cx="95250" cy="552450"/>
          </a:xfrm>
          <a:prstGeom xmlns:a="http://schemas.openxmlformats.org/drawingml/2006/main" prst="rect">
            <a:avLst/>
          </a:prstGeom>
          <a:solidFill xmlns:a="http://schemas.openxmlformats.org/drawingml/2006/main">
            <a:srgbClr val="1769AA"/>
          </a:solidFill>
          <a:ln xmlns:a="http://schemas.openxmlformats.org/drawingml/2006/main" w="0">
            <a:solidFill>
              <a:srgbClr val="1769AA"/>
            </a:solidFill>
            <a:prstDash val="solid"/>
          </a:ln>
        </p:spPr>
      </p:sp>
      <p:sp>
        <p:nvSpPr>
          <p:cNvPr id="31" name="">
            <a:extLst xmlns:a="http://schemas.openxmlformats.org/drawingml/2006/main">
              <a:ext uri="{FF2B5EF4-FFF2-40B4-BE49-F238E27FC236}">
                <a16:creationId xmlns:a16="http://schemas.microsoft.com/office/drawing/2014/main" id="{268F7DC9-F2F8-49BA-8EBC-0D74D4C1EE88}"/>
              </a:ext>
            </a:extLst>
          </p:cNvPr>
          <p:cNvSpPr>
            <a:spLocks xmlns:a="http://schemas.openxmlformats.org/drawingml/2006/main" noGrp="1"/>
          </p:cNvSpPr>
          <p:nvPr/>
        </p:nvSpPr>
        <p:spPr>
          <a:xfrm xmlns:a="http://schemas.openxmlformats.org/drawingml/2006/main">
            <a:off x="838200" y="516255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75" b="1" i="0">
                <a:solidFill>
                  <a:srgbClr val="071D33"/>
                </a:solidFill>
                <a:latin typeface="Nimbus Sans"/>
                <a:ea typeface="Nimbus Sans"/>
                <a:cs typeface="Nimbus Sans"/>
              </a:defRPr>
            </a:defPPr>
            <a:lvl1pPr algn="l">
              <a:defRPr sz="1275" b="1" i="0">
                <a:solidFill>
                  <a:srgbClr val="071D33"/>
                </a:solidFill>
                <a:latin typeface="Nimbus Sans"/>
                <a:ea typeface="Nimbus Sans"/>
                <a:cs typeface="Nimbus Sans"/>
              </a:defRPr>
            </a:lvl1pPr>
            <a:lvl2pPr algn="l">
              <a:defRPr sz="1275" b="1" i="0">
                <a:solidFill>
                  <a:srgbClr val="071D33"/>
                </a:solidFill>
                <a:latin typeface="Nimbus Sans"/>
                <a:ea typeface="Nimbus Sans"/>
                <a:cs typeface="Nimbus Sans"/>
              </a:defRPr>
            </a:lvl2pPr>
            <a:lvl3pPr algn="l">
              <a:defRPr sz="1275" b="1" i="0">
                <a:solidFill>
                  <a:srgbClr val="071D33"/>
                </a:solidFill>
                <a:latin typeface="Nimbus Sans"/>
                <a:ea typeface="Nimbus Sans"/>
                <a:cs typeface="Nimbus Sans"/>
              </a:defRPr>
            </a:lvl3pPr>
            <a:lvl4pPr algn="l">
              <a:defRPr sz="1275" b="1" i="0">
                <a:solidFill>
                  <a:srgbClr val="071D33"/>
                </a:solidFill>
                <a:latin typeface="Nimbus Sans"/>
                <a:ea typeface="Nimbus Sans"/>
                <a:cs typeface="Nimbus Sans"/>
              </a:defRPr>
            </a:lvl4pPr>
            <a:lvl5pPr algn="l">
              <a:defRPr sz="1275" b="1" i="0">
                <a:solidFill>
                  <a:srgbClr val="071D33"/>
                </a:solidFill>
                <a:latin typeface="Nimbus Sans"/>
                <a:ea typeface="Nimbus Sans"/>
                <a:cs typeface="Nimbus Sans"/>
              </a:defRPr>
            </a:lvl5pPr>
            <a:lvl6pPr algn="l">
              <a:defRPr sz="1275" b="1" i="0">
                <a:solidFill>
                  <a:srgbClr val="071D33"/>
                </a:solidFill>
                <a:latin typeface="Nimbus Sans"/>
                <a:ea typeface="Nimbus Sans"/>
                <a:cs typeface="Nimbus Sans"/>
              </a:defRPr>
            </a:lvl6pPr>
            <a:lvl7pPr algn="l">
              <a:defRPr sz="1275" b="1" i="0">
                <a:solidFill>
                  <a:srgbClr val="071D33"/>
                </a:solidFill>
                <a:latin typeface="Nimbus Sans"/>
                <a:ea typeface="Nimbus Sans"/>
                <a:cs typeface="Nimbus Sans"/>
              </a:defRPr>
            </a:lvl7pPr>
            <a:lvl8pPr algn="l">
              <a:defRPr sz="1275" b="1" i="0">
                <a:solidFill>
                  <a:srgbClr val="071D33"/>
                </a:solidFill>
                <a:latin typeface="Nimbus Sans"/>
                <a:ea typeface="Nimbus Sans"/>
                <a:cs typeface="Nimbus Sans"/>
              </a:defRPr>
            </a:lvl8pPr>
            <a:lvl9pPr algn="l">
              <a:defRPr sz="1275" b="1" i="0">
                <a:solidFill>
                  <a:srgbClr val="071D33"/>
                </a:solidFill>
                <a:latin typeface="Nimbus Sans"/>
                <a:ea typeface="Nimbus Sans"/>
                <a:cs typeface="Nimbus Sans"/>
              </a:defRPr>
            </a:lvl9pPr>
          </a:lstStyle>
          <a:p xmlns:a="http://schemas.openxmlformats.org/drawingml/2006/main">
            <a:pPr algn="l">
              <a:defRPr sz="1275" b="1" i="0">
                <a:solidFill>
                  <a:srgbClr val="071D33"/>
                </a:solidFill>
                <a:latin typeface="Nimbus Sans"/>
                <a:ea typeface="Nimbus Sans"/>
                <a:cs typeface="Nimbus Sans"/>
              </a:defRPr>
            </a:pPr>
            <a:r>
              <a:rPr sz="1275" b="1" i="0">
                <a:solidFill>
                  <a:srgbClr val="071D33"/>
                </a:solidFill>
                <a:latin typeface="Nimbus Sans"/>
                <a:ea typeface="Nimbus Sans"/>
                <a:cs typeface="Nimbus Sans"/>
              </a:rPr>
              <a:t>Data coverage</a:t>
            </a:r>
          </a:p>
        </p:txBody>
      </p:sp>
      <p:sp>
        <p:nvSpPr>
          <p:cNvPr id="32" name="">
            <a:extLst xmlns:a="http://schemas.openxmlformats.org/drawingml/2006/main">
              <a:ext uri="{FF2B5EF4-FFF2-40B4-BE49-F238E27FC236}">
                <a16:creationId xmlns:a16="http://schemas.microsoft.com/office/drawing/2014/main" id="{0C1B1723-0BF6-4EFD-958B-5ACE42FC0A83}"/>
              </a:ext>
            </a:extLst>
          </p:cNvPr>
          <p:cNvSpPr>
            <a:spLocks xmlns:a="http://schemas.openxmlformats.org/drawingml/2006/main" noGrp="1"/>
          </p:cNvSpPr>
          <p:nvPr/>
        </p:nvSpPr>
        <p:spPr>
          <a:xfrm xmlns:a="http://schemas.openxmlformats.org/drawingml/2006/main">
            <a:off x="2705100" y="5162550"/>
            <a:ext cx="3905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0" i="0">
                <a:solidFill>
                  <a:srgbClr val="5E6A76"/>
                </a:solidFill>
                <a:latin typeface="Nimbus Sans"/>
                <a:ea typeface="Nimbus Sans"/>
                <a:cs typeface="Nimbus Sans"/>
              </a:defRPr>
            </a:defPPr>
            <a:lvl1pPr algn="l">
              <a:defRPr sz="1050" b="0" i="0">
                <a:solidFill>
                  <a:srgbClr val="5E6A76"/>
                </a:solidFill>
                <a:latin typeface="Nimbus Sans"/>
                <a:ea typeface="Nimbus Sans"/>
                <a:cs typeface="Nimbus Sans"/>
              </a:defRPr>
            </a:lvl1pPr>
            <a:lvl2pPr algn="l">
              <a:defRPr sz="1050" b="0" i="0">
                <a:solidFill>
                  <a:srgbClr val="5E6A76"/>
                </a:solidFill>
                <a:latin typeface="Nimbus Sans"/>
                <a:ea typeface="Nimbus Sans"/>
                <a:cs typeface="Nimbus Sans"/>
              </a:defRPr>
            </a:lvl2pPr>
            <a:lvl3pPr algn="l">
              <a:defRPr sz="1050" b="0" i="0">
                <a:solidFill>
                  <a:srgbClr val="5E6A76"/>
                </a:solidFill>
                <a:latin typeface="Nimbus Sans"/>
                <a:ea typeface="Nimbus Sans"/>
                <a:cs typeface="Nimbus Sans"/>
              </a:defRPr>
            </a:lvl3pPr>
            <a:lvl4pPr algn="l">
              <a:defRPr sz="1050" b="0" i="0">
                <a:solidFill>
                  <a:srgbClr val="5E6A76"/>
                </a:solidFill>
                <a:latin typeface="Nimbus Sans"/>
                <a:ea typeface="Nimbus Sans"/>
                <a:cs typeface="Nimbus Sans"/>
              </a:defRPr>
            </a:lvl4pPr>
            <a:lvl5pPr algn="l">
              <a:defRPr sz="1050" b="0" i="0">
                <a:solidFill>
                  <a:srgbClr val="5E6A76"/>
                </a:solidFill>
                <a:latin typeface="Nimbus Sans"/>
                <a:ea typeface="Nimbus Sans"/>
                <a:cs typeface="Nimbus Sans"/>
              </a:defRPr>
            </a:lvl5pPr>
            <a:lvl6pPr algn="l">
              <a:defRPr sz="1050" b="0" i="0">
                <a:solidFill>
                  <a:srgbClr val="5E6A76"/>
                </a:solidFill>
                <a:latin typeface="Nimbus Sans"/>
                <a:ea typeface="Nimbus Sans"/>
                <a:cs typeface="Nimbus Sans"/>
              </a:defRPr>
            </a:lvl6pPr>
            <a:lvl7pPr algn="l">
              <a:defRPr sz="1050" b="0" i="0">
                <a:solidFill>
                  <a:srgbClr val="5E6A76"/>
                </a:solidFill>
                <a:latin typeface="Nimbus Sans"/>
                <a:ea typeface="Nimbus Sans"/>
                <a:cs typeface="Nimbus Sans"/>
              </a:defRPr>
            </a:lvl7pPr>
            <a:lvl8pPr algn="l">
              <a:defRPr sz="1050" b="0" i="0">
                <a:solidFill>
                  <a:srgbClr val="5E6A76"/>
                </a:solidFill>
                <a:latin typeface="Nimbus Sans"/>
                <a:ea typeface="Nimbus Sans"/>
                <a:cs typeface="Nimbus Sans"/>
              </a:defRPr>
            </a:lvl8pPr>
            <a:lvl9pPr algn="l">
              <a:defRPr sz="1050" b="0" i="0">
                <a:solidFill>
                  <a:srgbClr val="5E6A76"/>
                </a:solidFill>
                <a:latin typeface="Nimbus Sans"/>
                <a:ea typeface="Nimbus Sans"/>
                <a:cs typeface="Nimbus Sans"/>
              </a:defRPr>
            </a:lvl9pPr>
          </a:lstStyle>
          <a:p xmlns:a="http://schemas.openxmlformats.org/drawingml/2006/main">
            <a:pPr algn="l">
              <a:defRPr sz="1050" b="0" i="0">
                <a:solidFill>
                  <a:srgbClr val="5E6A76"/>
                </a:solidFill>
                <a:latin typeface="Nimbus Sans"/>
                <a:ea typeface="Nimbus Sans"/>
                <a:cs typeface="Nimbus Sans"/>
              </a:defRPr>
            </a:pPr>
            <a:r>
              <a:rPr sz="1050" b="0" i="0">
                <a:solidFill>
                  <a:srgbClr val="5E6A76"/>
                </a:solidFill>
                <a:latin typeface="Nimbus Sans"/>
                <a:ea typeface="Nimbus Sans"/>
                <a:cs typeface="Nimbus Sans"/>
              </a:rPr>
              <a:t>Census enrichment depends on an API key and disease burden data is not integrated</a:t>
            </a:r>
          </a:p>
        </p:txBody>
      </p:sp>
      <p:sp>
        <p:nvSpPr>
          <p:cNvPr id="33" name="">
            <a:extLst xmlns:a="http://schemas.openxmlformats.org/drawingml/2006/main">
              <a:ext uri="{FF2B5EF4-FFF2-40B4-BE49-F238E27FC236}">
                <a16:creationId xmlns:a16="http://schemas.microsoft.com/office/drawing/2014/main" id="{41A28440-F1FC-425F-869E-0E31DB1A4A3D}"/>
              </a:ext>
            </a:extLst>
          </p:cNvPr>
          <p:cNvSpPr>
            <a:spLocks xmlns:a="http://schemas.openxmlformats.org/drawingml/2006/main" noGrp="1"/>
          </p:cNvSpPr>
          <p:nvPr/>
        </p:nvSpPr>
        <p:spPr>
          <a:xfrm xmlns:a="http://schemas.openxmlformats.org/drawingml/2006/main">
            <a:off x="6972300" y="5162550"/>
            <a:ext cx="4457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050" b="1" i="0">
                <a:solidFill>
                  <a:srgbClr val="172534"/>
                </a:solidFill>
                <a:latin typeface="Nimbus Sans"/>
                <a:ea typeface="Nimbus Sans"/>
                <a:cs typeface="Nimbus Sans"/>
              </a:defRPr>
            </a:defPPr>
            <a:lvl1pPr algn="l">
              <a:defRPr sz="1050" b="1" i="0">
                <a:solidFill>
                  <a:srgbClr val="172534"/>
                </a:solidFill>
                <a:latin typeface="Nimbus Sans"/>
                <a:ea typeface="Nimbus Sans"/>
                <a:cs typeface="Nimbus Sans"/>
              </a:defRPr>
            </a:lvl1pPr>
            <a:lvl2pPr algn="l">
              <a:defRPr sz="1050" b="1" i="0">
                <a:solidFill>
                  <a:srgbClr val="172534"/>
                </a:solidFill>
                <a:latin typeface="Nimbus Sans"/>
                <a:ea typeface="Nimbus Sans"/>
                <a:cs typeface="Nimbus Sans"/>
              </a:defRPr>
            </a:lvl2pPr>
            <a:lvl3pPr algn="l">
              <a:defRPr sz="1050" b="1" i="0">
                <a:solidFill>
                  <a:srgbClr val="172534"/>
                </a:solidFill>
                <a:latin typeface="Nimbus Sans"/>
                <a:ea typeface="Nimbus Sans"/>
                <a:cs typeface="Nimbus Sans"/>
              </a:defRPr>
            </a:lvl3pPr>
            <a:lvl4pPr algn="l">
              <a:defRPr sz="1050" b="1" i="0">
                <a:solidFill>
                  <a:srgbClr val="172534"/>
                </a:solidFill>
                <a:latin typeface="Nimbus Sans"/>
                <a:ea typeface="Nimbus Sans"/>
                <a:cs typeface="Nimbus Sans"/>
              </a:defRPr>
            </a:lvl4pPr>
            <a:lvl5pPr algn="l">
              <a:defRPr sz="1050" b="1" i="0">
                <a:solidFill>
                  <a:srgbClr val="172534"/>
                </a:solidFill>
                <a:latin typeface="Nimbus Sans"/>
                <a:ea typeface="Nimbus Sans"/>
                <a:cs typeface="Nimbus Sans"/>
              </a:defRPr>
            </a:lvl5pPr>
            <a:lvl6pPr algn="l">
              <a:defRPr sz="1050" b="1" i="0">
                <a:solidFill>
                  <a:srgbClr val="172534"/>
                </a:solidFill>
                <a:latin typeface="Nimbus Sans"/>
                <a:ea typeface="Nimbus Sans"/>
                <a:cs typeface="Nimbus Sans"/>
              </a:defRPr>
            </a:lvl6pPr>
            <a:lvl7pPr algn="l">
              <a:defRPr sz="1050" b="1" i="0">
                <a:solidFill>
                  <a:srgbClr val="172534"/>
                </a:solidFill>
                <a:latin typeface="Nimbus Sans"/>
                <a:ea typeface="Nimbus Sans"/>
                <a:cs typeface="Nimbus Sans"/>
              </a:defRPr>
            </a:lvl7pPr>
            <a:lvl8pPr algn="l">
              <a:defRPr sz="1050" b="1" i="0">
                <a:solidFill>
                  <a:srgbClr val="172534"/>
                </a:solidFill>
                <a:latin typeface="Nimbus Sans"/>
                <a:ea typeface="Nimbus Sans"/>
                <a:cs typeface="Nimbus Sans"/>
              </a:defRPr>
            </a:lvl8pPr>
            <a:lvl9pPr algn="l">
              <a:defRPr sz="1050" b="1" i="0">
                <a:solidFill>
                  <a:srgbClr val="172534"/>
                </a:solidFill>
                <a:latin typeface="Nimbus Sans"/>
                <a:ea typeface="Nimbus Sans"/>
                <a:cs typeface="Nimbus Sans"/>
              </a:defRPr>
            </a:lvl9pPr>
          </a:lstStyle>
          <a:p xmlns:a="http://schemas.openxmlformats.org/drawingml/2006/main">
            <a:pPr algn="l">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Restore ACS access and validate additional population sources before scoring</a:t>
            </a:r>
          </a:p>
        </p:txBody>
      </p:sp>
      <p:sp>
        <p:nvSpPr>
          <p:cNvPr id="34" name="">
            <a:extLst xmlns:a="http://schemas.openxmlformats.org/drawingml/2006/main">
              <a:ext uri="{FF2B5EF4-FFF2-40B4-BE49-F238E27FC236}">
                <a16:creationId xmlns:a16="http://schemas.microsoft.com/office/drawing/2014/main" id="{A4377A20-2F70-4DA1-8210-371766ABB600}"/>
              </a:ext>
            </a:extLst>
          </p:cNvPr>
          <p:cNvSpPr>
            <a:spLocks xmlns:a="http://schemas.openxmlformats.org/drawingml/2006/main" noGrp="1"/>
          </p:cNvSpPr>
          <p:nvPr/>
        </p:nvSpPr>
        <p:spPr>
          <a:xfrm xmlns:a="http://schemas.openxmlformats.org/drawingml/2006/main">
            <a:off x="552450" y="6000750"/>
            <a:ext cx="11087100" cy="304800"/>
          </a:xfrm>
          <a:prstGeom xmlns:a="http://schemas.openxmlformats.org/drawingml/2006/main" prst="rect">
            <a:avLst/>
          </a:prstGeom>
          <a:solidFill xmlns:a="http://schemas.openxmlformats.org/drawingml/2006/main">
            <a:srgbClr val="F6E7E5"/>
          </a:solidFill>
          <a:ln xmlns:a="http://schemas.openxmlformats.org/drawingml/2006/main" w="7620">
            <a:solidFill>
              <a:srgbClr val="B4453C"/>
            </a:solidFill>
            <a:prstDash val="solid"/>
          </a:ln>
        </p:spPr>
      </p:sp>
      <p:sp>
        <p:nvSpPr>
          <p:cNvPr id="35" name="">
            <a:extLst xmlns:a="http://schemas.openxmlformats.org/drawingml/2006/main">
              <a:ext uri="{FF2B5EF4-FFF2-40B4-BE49-F238E27FC236}">
                <a16:creationId xmlns:a16="http://schemas.microsoft.com/office/drawing/2014/main" id="{43EB4DB2-D67A-46F4-9F21-F6A550EE56F3}"/>
              </a:ext>
            </a:extLst>
          </p:cNvPr>
          <p:cNvSpPr>
            <a:spLocks xmlns:a="http://schemas.openxmlformats.org/drawingml/2006/main" noGrp="1"/>
          </p:cNvSpPr>
          <p:nvPr/>
        </p:nvSpPr>
        <p:spPr>
          <a:xfrm xmlns:a="http://schemas.openxmlformats.org/drawingml/2006/main">
            <a:off x="704850" y="6076950"/>
            <a:ext cx="107823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975" b="1" i="0">
                <a:solidFill>
                  <a:srgbClr val="B4453C"/>
                </a:solidFill>
                <a:latin typeface="Nimbus Sans"/>
                <a:ea typeface="Nimbus Sans"/>
                <a:cs typeface="Nimbus Sans"/>
              </a:defRPr>
            </a:defPPr>
            <a:lvl1pPr algn="ctr">
              <a:defRPr sz="975" b="1" i="0">
                <a:solidFill>
                  <a:srgbClr val="B4453C"/>
                </a:solidFill>
                <a:latin typeface="Nimbus Sans"/>
                <a:ea typeface="Nimbus Sans"/>
                <a:cs typeface="Nimbus Sans"/>
              </a:defRPr>
            </a:lvl1pPr>
            <a:lvl2pPr algn="ctr">
              <a:defRPr sz="975" b="1" i="0">
                <a:solidFill>
                  <a:srgbClr val="B4453C"/>
                </a:solidFill>
                <a:latin typeface="Nimbus Sans"/>
                <a:ea typeface="Nimbus Sans"/>
                <a:cs typeface="Nimbus Sans"/>
              </a:defRPr>
            </a:lvl2pPr>
            <a:lvl3pPr algn="ctr">
              <a:defRPr sz="975" b="1" i="0">
                <a:solidFill>
                  <a:srgbClr val="B4453C"/>
                </a:solidFill>
                <a:latin typeface="Nimbus Sans"/>
                <a:ea typeface="Nimbus Sans"/>
                <a:cs typeface="Nimbus Sans"/>
              </a:defRPr>
            </a:lvl3pPr>
            <a:lvl4pPr algn="ctr">
              <a:defRPr sz="975" b="1" i="0">
                <a:solidFill>
                  <a:srgbClr val="B4453C"/>
                </a:solidFill>
                <a:latin typeface="Nimbus Sans"/>
                <a:ea typeface="Nimbus Sans"/>
                <a:cs typeface="Nimbus Sans"/>
              </a:defRPr>
            </a:lvl4pPr>
            <a:lvl5pPr algn="ctr">
              <a:defRPr sz="975" b="1" i="0">
                <a:solidFill>
                  <a:srgbClr val="B4453C"/>
                </a:solidFill>
                <a:latin typeface="Nimbus Sans"/>
                <a:ea typeface="Nimbus Sans"/>
                <a:cs typeface="Nimbus Sans"/>
              </a:defRPr>
            </a:lvl5pPr>
            <a:lvl6pPr algn="ctr">
              <a:defRPr sz="975" b="1" i="0">
                <a:solidFill>
                  <a:srgbClr val="B4453C"/>
                </a:solidFill>
                <a:latin typeface="Nimbus Sans"/>
                <a:ea typeface="Nimbus Sans"/>
                <a:cs typeface="Nimbus Sans"/>
              </a:defRPr>
            </a:lvl6pPr>
            <a:lvl7pPr algn="ctr">
              <a:defRPr sz="975" b="1" i="0">
                <a:solidFill>
                  <a:srgbClr val="B4453C"/>
                </a:solidFill>
                <a:latin typeface="Nimbus Sans"/>
                <a:ea typeface="Nimbus Sans"/>
                <a:cs typeface="Nimbus Sans"/>
              </a:defRPr>
            </a:lvl7pPr>
            <a:lvl8pPr algn="ctr">
              <a:defRPr sz="975" b="1" i="0">
                <a:solidFill>
                  <a:srgbClr val="B4453C"/>
                </a:solidFill>
                <a:latin typeface="Nimbus Sans"/>
                <a:ea typeface="Nimbus Sans"/>
                <a:cs typeface="Nimbus Sans"/>
              </a:defRPr>
            </a:lvl8pPr>
            <a:lvl9pPr algn="ctr">
              <a:defRPr sz="975" b="1" i="0">
                <a:solidFill>
                  <a:srgbClr val="B4453C"/>
                </a:solidFill>
                <a:latin typeface="Nimbus Sans"/>
                <a:ea typeface="Nimbus Sans"/>
                <a:cs typeface="Nimbus Sans"/>
              </a:defRPr>
            </a:lvl9pPr>
          </a:lstStyle>
          <a:p xmlns:a="http://schemas.openxmlformats.org/drawingml/2006/main">
            <a:pPr algn="ctr">
              <a:defRPr sz="975" b="1" i="0">
                <a:solidFill>
                  <a:srgbClr val="B4453C"/>
                </a:solidFill>
                <a:latin typeface="Nimbus Sans"/>
                <a:ea typeface="Nimbus Sans"/>
                <a:cs typeface="Nimbus Sans"/>
              </a:defRPr>
            </a:pPr>
            <a:r>
              <a:rPr sz="975" b="1" i="0">
                <a:solidFill>
                  <a:srgbClr val="B4453C"/>
                </a:solidFill>
                <a:latin typeface="Nimbus Sans"/>
                <a:ea typeface="Nimbus Sans"/>
                <a:cs typeface="Nimbus Sans"/>
              </a:rPr>
              <a:t>Investment rule: close the buyer and governance gaps before adding persistent patient data or external actions.</a:t>
            </a:r>
          </a:p>
        </p:txBody>
      </p:sp>
      <p:sp>
        <p:nvSpPr>
          <p:cNvPr id="36" name="">
            <a:extLst xmlns:a="http://schemas.openxmlformats.org/drawingml/2006/main">
              <a:ext uri="{FF2B5EF4-FFF2-40B4-BE49-F238E27FC236}">
                <a16:creationId xmlns:a16="http://schemas.microsoft.com/office/drawing/2014/main" id="{91EDA768-9568-45CC-99C2-C0090B3F1400}"/>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37" name="">
            <a:extLst xmlns:a="http://schemas.openxmlformats.org/drawingml/2006/main">
              <a:ext uri="{FF2B5EF4-FFF2-40B4-BE49-F238E27FC236}">
                <a16:creationId xmlns:a16="http://schemas.microsoft.com/office/drawing/2014/main" id="{11399532-6BA2-40D7-B0AD-FE1A9F24BD40}"/>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38" name="">
            <a:extLst xmlns:a="http://schemas.openxmlformats.org/drawingml/2006/main">
              <a:ext uri="{FF2B5EF4-FFF2-40B4-BE49-F238E27FC236}">
                <a16:creationId xmlns:a16="http://schemas.microsoft.com/office/drawing/2014/main" id="{93227F56-96BD-40B7-9FBB-B8F8866D9E64}"/>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Gap assessment uses the current roadmap and source comments</a:t>
            </a:r>
          </a:p>
        </p:txBody>
      </p:sp>
    </p:spTree>
    <p:extLst>
      <p:ext uri="{BB962C8B-B14F-4D97-AF65-F5344CB8AC3E}">
        <p14:creationId xmlns:p14="http://schemas.microsoft.com/office/powerpoint/2010/main" val="178962099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7" name="">
            <a:extLst xmlns:a="http://schemas.openxmlformats.org/drawingml/2006/main">
              <a:ext uri="{FF2B5EF4-FFF2-40B4-BE49-F238E27FC236}">
                <a16:creationId xmlns:a16="http://schemas.microsoft.com/office/drawing/2014/main" id="{9132324E-0833-4B5B-966B-D5A39E00E400}"/>
              </a:ext>
            </a:extLst>
          </p:cNvPr>
          <p:cNvSpPr>
            <a:spLocks xmlns:a="http://schemas.openxmlformats.org/drawingml/2006/main" noGrp="1"/>
          </p:cNvSpPr>
          <p:nvPr/>
        </p:nvSpPr>
        <p:spPr>
          <a:xfrm xmlns:a="http://schemas.openxmlformats.org/drawingml/2006/main">
            <a:off x="552450" y="323850"/>
            <a:ext cx="9810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1" i="0">
                <a:solidFill>
                  <a:srgbClr val="071D33"/>
                </a:solidFill>
                <a:latin typeface="Nimbus Roman"/>
                <a:ea typeface="Nimbus Roman"/>
                <a:cs typeface="Nimbus Roman"/>
              </a:defRPr>
            </a:defPPr>
            <a:lvl1pPr algn="l">
              <a:defRPr sz="2400" b="1" i="0">
                <a:solidFill>
                  <a:srgbClr val="071D33"/>
                </a:solidFill>
                <a:latin typeface="Nimbus Roman"/>
                <a:ea typeface="Nimbus Roman"/>
                <a:cs typeface="Nimbus Roman"/>
              </a:defRPr>
            </a:lvl1pPr>
            <a:lvl2pPr algn="l">
              <a:defRPr sz="2400" b="1" i="0">
                <a:solidFill>
                  <a:srgbClr val="071D33"/>
                </a:solidFill>
                <a:latin typeface="Nimbus Roman"/>
                <a:ea typeface="Nimbus Roman"/>
                <a:cs typeface="Nimbus Roman"/>
              </a:defRPr>
            </a:lvl2pPr>
            <a:lvl3pPr algn="l">
              <a:defRPr sz="2400" b="1" i="0">
                <a:solidFill>
                  <a:srgbClr val="071D33"/>
                </a:solidFill>
                <a:latin typeface="Nimbus Roman"/>
                <a:ea typeface="Nimbus Roman"/>
                <a:cs typeface="Nimbus Roman"/>
              </a:defRPr>
            </a:lvl3pPr>
            <a:lvl4pPr algn="l">
              <a:defRPr sz="2400" b="1" i="0">
                <a:solidFill>
                  <a:srgbClr val="071D33"/>
                </a:solidFill>
                <a:latin typeface="Nimbus Roman"/>
                <a:ea typeface="Nimbus Roman"/>
                <a:cs typeface="Nimbus Roman"/>
              </a:defRPr>
            </a:lvl4pPr>
            <a:lvl5pPr algn="l">
              <a:defRPr sz="2400" b="1" i="0">
                <a:solidFill>
                  <a:srgbClr val="071D33"/>
                </a:solidFill>
                <a:latin typeface="Nimbus Roman"/>
                <a:ea typeface="Nimbus Roman"/>
                <a:cs typeface="Nimbus Roman"/>
              </a:defRPr>
            </a:lvl5pPr>
            <a:lvl6pPr algn="l">
              <a:defRPr sz="2400" b="1" i="0">
                <a:solidFill>
                  <a:srgbClr val="071D33"/>
                </a:solidFill>
                <a:latin typeface="Nimbus Roman"/>
                <a:ea typeface="Nimbus Roman"/>
                <a:cs typeface="Nimbus Roman"/>
              </a:defRPr>
            </a:lvl6pPr>
            <a:lvl7pPr algn="l">
              <a:defRPr sz="2400" b="1" i="0">
                <a:solidFill>
                  <a:srgbClr val="071D33"/>
                </a:solidFill>
                <a:latin typeface="Nimbus Roman"/>
                <a:ea typeface="Nimbus Roman"/>
                <a:cs typeface="Nimbus Roman"/>
              </a:defRPr>
            </a:lvl7pPr>
            <a:lvl8pPr algn="l">
              <a:defRPr sz="2400" b="1" i="0">
                <a:solidFill>
                  <a:srgbClr val="071D33"/>
                </a:solidFill>
                <a:latin typeface="Nimbus Roman"/>
                <a:ea typeface="Nimbus Roman"/>
                <a:cs typeface="Nimbus Roman"/>
              </a:defRPr>
            </a:lvl8pPr>
            <a:lvl9pPr algn="l">
              <a:defRPr sz="2400" b="1" i="0">
                <a:solidFill>
                  <a:srgbClr val="071D33"/>
                </a:solidFill>
                <a:latin typeface="Nimbus Roman"/>
                <a:ea typeface="Nimbus Roman"/>
                <a:cs typeface="Nimbus Roman"/>
              </a:defRPr>
            </a:lvl9pPr>
          </a:lstStyle>
          <a:p xmlns:a="http://schemas.openxmlformats.org/drawingml/2006/main">
            <a:pPr algn="l">
              <a:defRPr sz="2400" b="1" i="0">
                <a:solidFill>
                  <a:srgbClr val="071D33"/>
                </a:solidFill>
                <a:latin typeface="Nimbus Roman"/>
                <a:ea typeface="Nimbus Roman"/>
                <a:cs typeface="Nimbus Roman"/>
              </a:defRPr>
            </a:pPr>
            <a:r>
              <a:rPr sz="2400" b="1" i="0">
                <a:solidFill>
                  <a:srgbClr val="071D33"/>
                </a:solidFill>
                <a:latin typeface="Nimbus Roman"/>
                <a:ea typeface="Nimbus Roman"/>
                <a:cs typeface="Nimbus Roman"/>
              </a:rPr>
              <a:t>Implementation roadmap and decision gates</a:t>
            </a:r>
          </a:p>
        </p:txBody>
      </p:sp>
      <p:sp>
        <p:nvSpPr>
          <p:cNvPr id="2" name="">
            <a:extLst xmlns:a="http://schemas.openxmlformats.org/drawingml/2006/main">
              <a:ext uri="{FF2B5EF4-FFF2-40B4-BE49-F238E27FC236}">
                <a16:creationId xmlns:a16="http://schemas.microsoft.com/office/drawing/2014/main" id="{BA9F9ADB-6D6E-40CB-8314-329BA6527E88}"/>
              </a:ext>
            </a:extLst>
          </p:cNvPr>
          <p:cNvSpPr>
            <a:spLocks xmlns:a="http://schemas.openxmlformats.org/drawingml/2006/main" noGrp="1"/>
          </p:cNvSpPr>
          <p:nvPr/>
        </p:nvSpPr>
        <p:spPr>
          <a:xfrm xmlns:a="http://schemas.openxmlformats.org/drawingml/2006/main">
            <a:off x="11087100" y="381000"/>
            <a:ext cx="552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050" b="1" i="0">
                <a:solidFill>
                  <a:srgbClr val="1769AA"/>
                </a:solidFill>
                <a:latin typeface="Nimbus Sans"/>
                <a:ea typeface="Nimbus Sans"/>
                <a:cs typeface="Nimbus Sans"/>
              </a:defRPr>
            </a:defPPr>
            <a:lvl1pPr algn="r">
              <a:defRPr sz="1050" b="1" i="0">
                <a:solidFill>
                  <a:srgbClr val="1769AA"/>
                </a:solidFill>
                <a:latin typeface="Nimbus Sans"/>
                <a:ea typeface="Nimbus Sans"/>
                <a:cs typeface="Nimbus Sans"/>
              </a:defRPr>
            </a:lvl1pPr>
            <a:lvl2pPr algn="r">
              <a:defRPr sz="1050" b="1" i="0">
                <a:solidFill>
                  <a:srgbClr val="1769AA"/>
                </a:solidFill>
                <a:latin typeface="Nimbus Sans"/>
                <a:ea typeface="Nimbus Sans"/>
                <a:cs typeface="Nimbus Sans"/>
              </a:defRPr>
            </a:lvl2pPr>
            <a:lvl3pPr algn="r">
              <a:defRPr sz="1050" b="1" i="0">
                <a:solidFill>
                  <a:srgbClr val="1769AA"/>
                </a:solidFill>
                <a:latin typeface="Nimbus Sans"/>
                <a:ea typeface="Nimbus Sans"/>
                <a:cs typeface="Nimbus Sans"/>
              </a:defRPr>
            </a:lvl3pPr>
            <a:lvl4pPr algn="r">
              <a:defRPr sz="1050" b="1" i="0">
                <a:solidFill>
                  <a:srgbClr val="1769AA"/>
                </a:solidFill>
                <a:latin typeface="Nimbus Sans"/>
                <a:ea typeface="Nimbus Sans"/>
                <a:cs typeface="Nimbus Sans"/>
              </a:defRPr>
            </a:lvl4pPr>
            <a:lvl5pPr algn="r">
              <a:defRPr sz="1050" b="1" i="0">
                <a:solidFill>
                  <a:srgbClr val="1769AA"/>
                </a:solidFill>
                <a:latin typeface="Nimbus Sans"/>
                <a:ea typeface="Nimbus Sans"/>
                <a:cs typeface="Nimbus Sans"/>
              </a:defRPr>
            </a:lvl5pPr>
            <a:lvl6pPr algn="r">
              <a:defRPr sz="1050" b="1" i="0">
                <a:solidFill>
                  <a:srgbClr val="1769AA"/>
                </a:solidFill>
                <a:latin typeface="Nimbus Sans"/>
                <a:ea typeface="Nimbus Sans"/>
                <a:cs typeface="Nimbus Sans"/>
              </a:defRPr>
            </a:lvl6pPr>
            <a:lvl7pPr algn="r">
              <a:defRPr sz="1050" b="1" i="0">
                <a:solidFill>
                  <a:srgbClr val="1769AA"/>
                </a:solidFill>
                <a:latin typeface="Nimbus Sans"/>
                <a:ea typeface="Nimbus Sans"/>
                <a:cs typeface="Nimbus Sans"/>
              </a:defRPr>
            </a:lvl7pPr>
            <a:lvl8pPr algn="r">
              <a:defRPr sz="1050" b="1" i="0">
                <a:solidFill>
                  <a:srgbClr val="1769AA"/>
                </a:solidFill>
                <a:latin typeface="Nimbus Sans"/>
                <a:ea typeface="Nimbus Sans"/>
                <a:cs typeface="Nimbus Sans"/>
              </a:defRPr>
            </a:lvl8pPr>
            <a:lvl9pPr algn="r">
              <a:defRPr sz="1050" b="1" i="0">
                <a:solidFill>
                  <a:srgbClr val="1769AA"/>
                </a:solidFill>
                <a:latin typeface="Nimbus Sans"/>
                <a:ea typeface="Nimbus Sans"/>
                <a:cs typeface="Nimbus Sans"/>
              </a:defRPr>
            </a:lvl9pPr>
          </a:lstStyle>
          <a:p xmlns:a="http://schemas.openxmlformats.org/drawingml/2006/main">
            <a:pPr algn="r">
              <a:defRPr sz="1050" b="1" i="0">
                <a:solidFill>
                  <a:srgbClr val="1769AA"/>
                </a:solidFill>
                <a:latin typeface="Nimbus Sans"/>
                <a:ea typeface="Nimbus Sans"/>
                <a:cs typeface="Nimbus Sans"/>
              </a:defRPr>
            </a:pPr>
            <a:r>
              <a:rPr sz="1050" b="1" i="0">
                <a:solidFill>
                  <a:srgbClr val="1769AA"/>
                </a:solidFill>
                <a:latin typeface="Nimbus Sans"/>
                <a:ea typeface="Nimbus Sans"/>
                <a:cs typeface="Nimbus Sans"/>
              </a:rPr>
              <a:t>13</a:t>
            </a:r>
          </a:p>
        </p:txBody>
      </p:sp>
      <p:sp>
        <p:nvSpPr>
          <p:cNvPr id="3" name="">
            <a:extLst xmlns:a="http://schemas.openxmlformats.org/drawingml/2006/main">
              <a:ext uri="{FF2B5EF4-FFF2-40B4-BE49-F238E27FC236}">
                <a16:creationId xmlns:a16="http://schemas.microsoft.com/office/drawing/2014/main" id="{4B63CC03-CB36-43B7-B87B-B8F44EB3D821}"/>
              </a:ext>
            </a:extLst>
          </p:cNvPr>
          <p:cNvSpPr>
            <a:spLocks xmlns:a="http://schemas.openxmlformats.org/drawingml/2006/main" noGrp="1"/>
          </p:cNvSpPr>
          <p:nvPr/>
        </p:nvSpPr>
        <p:spPr>
          <a:xfrm xmlns:a="http://schemas.openxmlformats.org/drawingml/2006/main">
            <a:off x="552450" y="819150"/>
            <a:ext cx="10287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5E6A76"/>
                </a:solidFill>
                <a:latin typeface="Nimbus Sans"/>
                <a:ea typeface="Nimbus Sans"/>
                <a:cs typeface="Nimbus Sans"/>
              </a:defRPr>
            </a:defPPr>
            <a:lvl1pPr algn="l">
              <a:defRPr sz="1125" b="0" i="0">
                <a:solidFill>
                  <a:srgbClr val="5E6A76"/>
                </a:solidFill>
                <a:latin typeface="Nimbus Sans"/>
                <a:ea typeface="Nimbus Sans"/>
                <a:cs typeface="Nimbus Sans"/>
              </a:defRPr>
            </a:lvl1pPr>
            <a:lvl2pPr algn="l">
              <a:defRPr sz="1125" b="0" i="0">
                <a:solidFill>
                  <a:srgbClr val="5E6A76"/>
                </a:solidFill>
                <a:latin typeface="Nimbus Sans"/>
                <a:ea typeface="Nimbus Sans"/>
                <a:cs typeface="Nimbus Sans"/>
              </a:defRPr>
            </a:lvl2pPr>
            <a:lvl3pPr algn="l">
              <a:defRPr sz="1125" b="0" i="0">
                <a:solidFill>
                  <a:srgbClr val="5E6A76"/>
                </a:solidFill>
                <a:latin typeface="Nimbus Sans"/>
                <a:ea typeface="Nimbus Sans"/>
                <a:cs typeface="Nimbus Sans"/>
              </a:defRPr>
            </a:lvl3pPr>
            <a:lvl4pPr algn="l">
              <a:defRPr sz="1125" b="0" i="0">
                <a:solidFill>
                  <a:srgbClr val="5E6A76"/>
                </a:solidFill>
                <a:latin typeface="Nimbus Sans"/>
                <a:ea typeface="Nimbus Sans"/>
                <a:cs typeface="Nimbus Sans"/>
              </a:defRPr>
            </a:lvl4pPr>
            <a:lvl5pPr algn="l">
              <a:defRPr sz="1125" b="0" i="0">
                <a:solidFill>
                  <a:srgbClr val="5E6A76"/>
                </a:solidFill>
                <a:latin typeface="Nimbus Sans"/>
                <a:ea typeface="Nimbus Sans"/>
                <a:cs typeface="Nimbus Sans"/>
              </a:defRPr>
            </a:lvl5pPr>
            <a:lvl6pPr algn="l">
              <a:defRPr sz="1125" b="0" i="0">
                <a:solidFill>
                  <a:srgbClr val="5E6A76"/>
                </a:solidFill>
                <a:latin typeface="Nimbus Sans"/>
                <a:ea typeface="Nimbus Sans"/>
                <a:cs typeface="Nimbus Sans"/>
              </a:defRPr>
            </a:lvl6pPr>
            <a:lvl7pPr algn="l">
              <a:defRPr sz="1125" b="0" i="0">
                <a:solidFill>
                  <a:srgbClr val="5E6A76"/>
                </a:solidFill>
                <a:latin typeface="Nimbus Sans"/>
                <a:ea typeface="Nimbus Sans"/>
                <a:cs typeface="Nimbus Sans"/>
              </a:defRPr>
            </a:lvl7pPr>
            <a:lvl8pPr algn="l">
              <a:defRPr sz="1125" b="0" i="0">
                <a:solidFill>
                  <a:srgbClr val="5E6A76"/>
                </a:solidFill>
                <a:latin typeface="Nimbus Sans"/>
                <a:ea typeface="Nimbus Sans"/>
                <a:cs typeface="Nimbus Sans"/>
              </a:defRPr>
            </a:lvl8pPr>
            <a:lvl9pPr algn="l">
              <a:defRPr sz="1125" b="0" i="0">
                <a:solidFill>
                  <a:srgbClr val="5E6A76"/>
                </a:solidFill>
                <a:latin typeface="Nimbus Sans"/>
                <a:ea typeface="Nimbus Sans"/>
                <a:cs typeface="Nimbus Sans"/>
              </a:defRPr>
            </a:lvl9pPr>
          </a:lstStyle>
          <a:p xmlns:a="http://schemas.openxmlformats.org/drawingml/2006/main">
            <a:pPr algn="l">
              <a:defRPr sz="1125" b="0" i="0">
                <a:solidFill>
                  <a:srgbClr val="5E6A76"/>
                </a:solidFill>
                <a:latin typeface="Nimbus Sans"/>
                <a:ea typeface="Nimbus Sans"/>
                <a:cs typeface="Nimbus Sans"/>
              </a:defRPr>
            </a:pPr>
            <a:r>
              <a:rPr sz="1125" b="0" i="0">
                <a:solidFill>
                  <a:srgbClr val="5E6A76"/>
                </a:solidFill>
                <a:latin typeface="Nimbus Sans"/>
                <a:ea typeface="Nimbus Sans"/>
                <a:cs typeface="Nimbus Sans"/>
              </a:rPr>
              <a:t>The sequence moves from user evidence to a governed pilot, then to agent orchestration only after the workflow proves value</a:t>
            </a:r>
          </a:p>
        </p:txBody>
      </p:sp>
      <p:sp>
        <p:nvSpPr>
          <p:cNvPr id="4" name="">
            <a:extLst xmlns:a="http://schemas.openxmlformats.org/drawingml/2006/main">
              <a:ext uri="{FF2B5EF4-FFF2-40B4-BE49-F238E27FC236}">
                <a16:creationId xmlns:a16="http://schemas.microsoft.com/office/drawing/2014/main" id="{96918F6C-AFEC-4DB8-92BC-0847D8E788B2}"/>
              </a:ext>
            </a:extLst>
          </p:cNvPr>
          <p:cNvSpPr>
            <a:spLocks xmlns:a="http://schemas.openxmlformats.org/drawingml/2006/main" noGrp="1"/>
          </p:cNvSpPr>
          <p:nvPr/>
        </p:nvSpPr>
        <p:spPr>
          <a:xfrm xmlns:a="http://schemas.openxmlformats.org/drawingml/2006/main">
            <a:off x="552450" y="114300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5" name="">
            <a:extLst xmlns:a="http://schemas.openxmlformats.org/drawingml/2006/main">
              <a:ext uri="{FF2B5EF4-FFF2-40B4-BE49-F238E27FC236}">
                <a16:creationId xmlns:a16="http://schemas.microsoft.com/office/drawing/2014/main" id="{9DFEECC4-ED86-4C92-AA01-6037CA65D207}"/>
              </a:ext>
            </a:extLst>
          </p:cNvPr>
          <p:cNvSpPr>
            <a:spLocks xmlns:a="http://schemas.openxmlformats.org/drawingml/2006/main" noGrp="1"/>
          </p:cNvSpPr>
          <p:nvPr/>
        </p:nvSpPr>
        <p:spPr>
          <a:xfrm xmlns:a="http://schemas.openxmlformats.org/drawingml/2006/main">
            <a:off x="552450" y="1466850"/>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1769AA"/>
                </a:solidFill>
                <a:latin typeface="Nimbus Sans"/>
                <a:ea typeface="Nimbus Sans"/>
                <a:cs typeface="Nimbus Sans"/>
              </a:defRPr>
            </a:defPPr>
            <a:lvl1pPr algn="l">
              <a:defRPr sz="975" b="1" i="0">
                <a:solidFill>
                  <a:srgbClr val="1769AA"/>
                </a:solidFill>
                <a:latin typeface="Nimbus Sans"/>
                <a:ea typeface="Nimbus Sans"/>
                <a:cs typeface="Nimbus Sans"/>
              </a:defRPr>
            </a:lvl1pPr>
            <a:lvl2pPr algn="l">
              <a:defRPr sz="975" b="1" i="0">
                <a:solidFill>
                  <a:srgbClr val="1769AA"/>
                </a:solidFill>
                <a:latin typeface="Nimbus Sans"/>
                <a:ea typeface="Nimbus Sans"/>
                <a:cs typeface="Nimbus Sans"/>
              </a:defRPr>
            </a:lvl2pPr>
            <a:lvl3pPr algn="l">
              <a:defRPr sz="975" b="1" i="0">
                <a:solidFill>
                  <a:srgbClr val="1769AA"/>
                </a:solidFill>
                <a:latin typeface="Nimbus Sans"/>
                <a:ea typeface="Nimbus Sans"/>
                <a:cs typeface="Nimbus Sans"/>
              </a:defRPr>
            </a:lvl3pPr>
            <a:lvl4pPr algn="l">
              <a:defRPr sz="975" b="1" i="0">
                <a:solidFill>
                  <a:srgbClr val="1769AA"/>
                </a:solidFill>
                <a:latin typeface="Nimbus Sans"/>
                <a:ea typeface="Nimbus Sans"/>
                <a:cs typeface="Nimbus Sans"/>
              </a:defRPr>
            </a:lvl4pPr>
            <a:lvl5pPr algn="l">
              <a:defRPr sz="975" b="1" i="0">
                <a:solidFill>
                  <a:srgbClr val="1769AA"/>
                </a:solidFill>
                <a:latin typeface="Nimbus Sans"/>
                <a:ea typeface="Nimbus Sans"/>
                <a:cs typeface="Nimbus Sans"/>
              </a:defRPr>
            </a:lvl5pPr>
            <a:lvl6pPr algn="l">
              <a:defRPr sz="975" b="1" i="0">
                <a:solidFill>
                  <a:srgbClr val="1769AA"/>
                </a:solidFill>
                <a:latin typeface="Nimbus Sans"/>
                <a:ea typeface="Nimbus Sans"/>
                <a:cs typeface="Nimbus Sans"/>
              </a:defRPr>
            </a:lvl6pPr>
            <a:lvl7pPr algn="l">
              <a:defRPr sz="975" b="1" i="0">
                <a:solidFill>
                  <a:srgbClr val="1769AA"/>
                </a:solidFill>
                <a:latin typeface="Nimbus Sans"/>
                <a:ea typeface="Nimbus Sans"/>
                <a:cs typeface="Nimbus Sans"/>
              </a:defRPr>
            </a:lvl7pPr>
            <a:lvl8pPr algn="l">
              <a:defRPr sz="975" b="1" i="0">
                <a:solidFill>
                  <a:srgbClr val="1769AA"/>
                </a:solidFill>
                <a:latin typeface="Nimbus Sans"/>
                <a:ea typeface="Nimbus Sans"/>
                <a:cs typeface="Nimbus Sans"/>
              </a:defRPr>
            </a:lvl8pPr>
            <a:lvl9pPr algn="l">
              <a:defRPr sz="975" b="1" i="0">
                <a:solidFill>
                  <a:srgbClr val="1769AA"/>
                </a:solidFill>
                <a:latin typeface="Nimbus Sans"/>
                <a:ea typeface="Nimbus Sans"/>
                <a:cs typeface="Nimbus Sans"/>
              </a:defRPr>
            </a:lvl9pPr>
          </a:lstStyle>
          <a:p xmlns:a="http://schemas.openxmlformats.org/drawingml/2006/main">
            <a:pPr algn="l">
              <a:defRPr sz="975" b="1" i="0">
                <a:solidFill>
                  <a:srgbClr val="1769AA"/>
                </a:solidFill>
                <a:latin typeface="Nimbus Sans"/>
                <a:ea typeface="Nimbus Sans"/>
                <a:cs typeface="Nimbus Sans"/>
              </a:defRPr>
            </a:pPr>
            <a:r>
              <a:rPr sz="975" b="1" i="0">
                <a:solidFill>
                  <a:srgbClr val="1769AA"/>
                </a:solidFill>
                <a:latin typeface="Nimbus Sans"/>
                <a:ea typeface="Nimbus Sans"/>
                <a:cs typeface="Nimbus Sans"/>
              </a:rPr>
              <a:t>0 to 8 weeks</a:t>
            </a:r>
          </a:p>
        </p:txBody>
      </p:sp>
      <p:sp>
        <p:nvSpPr>
          <p:cNvPr id="6" name="">
            <a:extLst xmlns:a="http://schemas.openxmlformats.org/drawingml/2006/main">
              <a:ext uri="{FF2B5EF4-FFF2-40B4-BE49-F238E27FC236}">
                <a16:creationId xmlns:a16="http://schemas.microsoft.com/office/drawing/2014/main" id="{6433184E-6DE3-455E-98B3-E4D19F251F20}"/>
              </a:ext>
            </a:extLst>
          </p:cNvPr>
          <p:cNvSpPr>
            <a:spLocks xmlns:a="http://schemas.openxmlformats.org/drawingml/2006/main" noGrp="1"/>
          </p:cNvSpPr>
          <p:nvPr/>
        </p:nvSpPr>
        <p:spPr>
          <a:xfrm xmlns:a="http://schemas.openxmlformats.org/drawingml/2006/main">
            <a:off x="552450" y="1847850"/>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i="0">
                <a:solidFill>
                  <a:srgbClr val="071D33"/>
                </a:solidFill>
                <a:latin typeface="Nimbus Roman"/>
                <a:ea typeface="Nimbus Roman"/>
                <a:cs typeface="Nimbus Roman"/>
              </a:defRPr>
            </a:defPPr>
            <a:lvl1pPr algn="l">
              <a:defRPr sz="1875" b="1" i="0">
                <a:solidFill>
                  <a:srgbClr val="071D33"/>
                </a:solidFill>
                <a:latin typeface="Nimbus Roman"/>
                <a:ea typeface="Nimbus Roman"/>
                <a:cs typeface="Nimbus Roman"/>
              </a:defRPr>
            </a:lvl1pPr>
            <a:lvl2pPr algn="l">
              <a:defRPr sz="1875" b="1" i="0">
                <a:solidFill>
                  <a:srgbClr val="071D33"/>
                </a:solidFill>
                <a:latin typeface="Nimbus Roman"/>
                <a:ea typeface="Nimbus Roman"/>
                <a:cs typeface="Nimbus Roman"/>
              </a:defRPr>
            </a:lvl2pPr>
            <a:lvl3pPr algn="l">
              <a:defRPr sz="1875" b="1" i="0">
                <a:solidFill>
                  <a:srgbClr val="071D33"/>
                </a:solidFill>
                <a:latin typeface="Nimbus Roman"/>
                <a:ea typeface="Nimbus Roman"/>
                <a:cs typeface="Nimbus Roman"/>
              </a:defRPr>
            </a:lvl3pPr>
            <a:lvl4pPr algn="l">
              <a:defRPr sz="1875" b="1" i="0">
                <a:solidFill>
                  <a:srgbClr val="071D33"/>
                </a:solidFill>
                <a:latin typeface="Nimbus Roman"/>
                <a:ea typeface="Nimbus Roman"/>
                <a:cs typeface="Nimbus Roman"/>
              </a:defRPr>
            </a:lvl4pPr>
            <a:lvl5pPr algn="l">
              <a:defRPr sz="1875" b="1" i="0">
                <a:solidFill>
                  <a:srgbClr val="071D33"/>
                </a:solidFill>
                <a:latin typeface="Nimbus Roman"/>
                <a:ea typeface="Nimbus Roman"/>
                <a:cs typeface="Nimbus Roman"/>
              </a:defRPr>
            </a:lvl5pPr>
            <a:lvl6pPr algn="l">
              <a:defRPr sz="1875" b="1" i="0">
                <a:solidFill>
                  <a:srgbClr val="071D33"/>
                </a:solidFill>
                <a:latin typeface="Nimbus Roman"/>
                <a:ea typeface="Nimbus Roman"/>
                <a:cs typeface="Nimbus Roman"/>
              </a:defRPr>
            </a:lvl6pPr>
            <a:lvl7pPr algn="l">
              <a:defRPr sz="1875" b="1" i="0">
                <a:solidFill>
                  <a:srgbClr val="071D33"/>
                </a:solidFill>
                <a:latin typeface="Nimbus Roman"/>
                <a:ea typeface="Nimbus Roman"/>
                <a:cs typeface="Nimbus Roman"/>
              </a:defRPr>
            </a:lvl7pPr>
            <a:lvl8pPr algn="l">
              <a:defRPr sz="1875" b="1" i="0">
                <a:solidFill>
                  <a:srgbClr val="071D33"/>
                </a:solidFill>
                <a:latin typeface="Nimbus Roman"/>
                <a:ea typeface="Nimbus Roman"/>
                <a:cs typeface="Nimbus Roman"/>
              </a:defRPr>
            </a:lvl8pPr>
            <a:lvl9pPr algn="l">
              <a:defRPr sz="1875" b="1" i="0">
                <a:solidFill>
                  <a:srgbClr val="071D33"/>
                </a:solidFill>
                <a:latin typeface="Nimbus Roman"/>
                <a:ea typeface="Nimbus Roman"/>
                <a:cs typeface="Nimbus Roman"/>
              </a:defRPr>
            </a:lvl9pPr>
          </a:lstStyle>
          <a:p xmlns:a="http://schemas.openxmlformats.org/drawingml/2006/main">
            <a:pPr algn="l">
              <a:defRPr sz="1875" b="1" i="0">
                <a:solidFill>
                  <a:srgbClr val="071D33"/>
                </a:solidFill>
                <a:latin typeface="Nimbus Roman"/>
                <a:ea typeface="Nimbus Roman"/>
                <a:cs typeface="Nimbus Roman"/>
              </a:defRPr>
            </a:pPr>
            <a:r>
              <a:rPr sz="1875" b="1" i="0">
                <a:solidFill>
                  <a:srgbClr val="071D33"/>
                </a:solidFill>
                <a:latin typeface="Nimbus Roman"/>
                <a:ea typeface="Nimbus Roman"/>
                <a:cs typeface="Nimbus Roman"/>
              </a:rPr>
              <a:t>Validate the core workflow</a:t>
            </a:r>
          </a:p>
        </p:txBody>
      </p:sp>
      <p:sp>
        <p:nvSpPr>
          <p:cNvPr id="7" name="">
            <a:extLst xmlns:a="http://schemas.openxmlformats.org/drawingml/2006/main">
              <a:ext uri="{FF2B5EF4-FFF2-40B4-BE49-F238E27FC236}">
                <a16:creationId xmlns:a16="http://schemas.microsoft.com/office/drawing/2014/main" id="{B2D6F2EA-362A-4ED8-A14C-66B065264C70}"/>
              </a:ext>
            </a:extLst>
          </p:cNvPr>
          <p:cNvSpPr>
            <a:spLocks xmlns:a="http://schemas.openxmlformats.org/drawingml/2006/main" noGrp="1"/>
          </p:cNvSpPr>
          <p:nvPr/>
        </p:nvSpPr>
        <p:spPr>
          <a:xfrm xmlns:a="http://schemas.openxmlformats.org/drawingml/2006/main">
            <a:off x="552450" y="2590800"/>
            <a:ext cx="3238500" cy="0"/>
          </a:xfrm>
          <a:prstGeom xmlns:a="http://schemas.openxmlformats.org/drawingml/2006/main" prst="line">
            <a:avLst/>
          </a:prstGeom>
          <a:noFill xmlns:a="http://schemas.openxmlformats.org/drawingml/2006/main"/>
          <a:ln xmlns:a="http://schemas.openxmlformats.org/drawingml/2006/main" w="38100">
            <a:solidFill>
              <a:srgbClr val="1769AA"/>
            </a:solidFill>
            <a:prstDash val="solid"/>
          </a:ln>
        </p:spPr>
      </p:sp>
      <p:sp>
        <p:nvSpPr>
          <p:cNvPr id="8" name="">
            <a:extLst xmlns:a="http://schemas.openxmlformats.org/drawingml/2006/main">
              <a:ext uri="{FF2B5EF4-FFF2-40B4-BE49-F238E27FC236}">
                <a16:creationId xmlns:a16="http://schemas.microsoft.com/office/drawing/2014/main" id="{C1CFF0E3-FBA4-4E47-83A3-7F6E2257C6E0}"/>
              </a:ext>
            </a:extLst>
          </p:cNvPr>
          <p:cNvSpPr>
            <a:spLocks xmlns:a="http://schemas.openxmlformats.org/drawingml/2006/main" noGrp="1"/>
          </p:cNvSpPr>
          <p:nvPr/>
        </p:nvSpPr>
        <p:spPr>
          <a:xfrm xmlns:a="http://schemas.openxmlformats.org/drawingml/2006/main">
            <a:off x="552450" y="2962275"/>
            <a:ext cx="76200" cy="762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9" name="">
            <a:extLst xmlns:a="http://schemas.openxmlformats.org/drawingml/2006/main">
              <a:ext uri="{FF2B5EF4-FFF2-40B4-BE49-F238E27FC236}">
                <a16:creationId xmlns:a16="http://schemas.microsoft.com/office/drawing/2014/main" id="{C053E9A0-6327-4BB2-BCBE-A58E2B45E4F6}"/>
              </a:ext>
            </a:extLst>
          </p:cNvPr>
          <p:cNvSpPr>
            <a:spLocks xmlns:a="http://schemas.openxmlformats.org/drawingml/2006/main" noGrp="1"/>
          </p:cNvSpPr>
          <p:nvPr/>
        </p:nvSpPr>
        <p:spPr>
          <a:xfrm xmlns:a="http://schemas.openxmlformats.org/drawingml/2006/main">
            <a:off x="742950" y="28765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Recruit 5 to 8 participants across patients, caregivers and professionals</a:t>
            </a:r>
          </a:p>
        </p:txBody>
      </p:sp>
      <p:sp>
        <p:nvSpPr>
          <p:cNvPr id="10" name="">
            <a:extLst xmlns:a="http://schemas.openxmlformats.org/drawingml/2006/main">
              <a:ext uri="{FF2B5EF4-FFF2-40B4-BE49-F238E27FC236}">
                <a16:creationId xmlns:a16="http://schemas.microsoft.com/office/drawing/2014/main" id="{137C5711-6E49-4A68-8364-B920F9B352DB}"/>
              </a:ext>
            </a:extLst>
          </p:cNvPr>
          <p:cNvSpPr>
            <a:spLocks xmlns:a="http://schemas.openxmlformats.org/drawingml/2006/main" noGrp="1"/>
          </p:cNvSpPr>
          <p:nvPr/>
        </p:nvSpPr>
        <p:spPr>
          <a:xfrm xmlns:a="http://schemas.openxmlformats.org/drawingml/2006/main">
            <a:off x="552450" y="3571875"/>
            <a:ext cx="76200" cy="762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11" name="">
            <a:extLst xmlns:a="http://schemas.openxmlformats.org/drawingml/2006/main">
              <a:ext uri="{FF2B5EF4-FFF2-40B4-BE49-F238E27FC236}">
                <a16:creationId xmlns:a16="http://schemas.microsoft.com/office/drawing/2014/main" id="{8AFC4141-67C0-4686-8497-4F2E5938C11D}"/>
              </a:ext>
            </a:extLst>
          </p:cNvPr>
          <p:cNvSpPr>
            <a:spLocks xmlns:a="http://schemas.openxmlformats.org/drawingml/2006/main" noGrp="1"/>
          </p:cNvSpPr>
          <p:nvPr/>
        </p:nvSpPr>
        <p:spPr>
          <a:xfrm xmlns:a="http://schemas.openxmlformats.org/drawingml/2006/main">
            <a:off x="742950" y="34861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Measure search, comparison and source verification tasks</a:t>
            </a:r>
          </a:p>
        </p:txBody>
      </p:sp>
      <p:sp>
        <p:nvSpPr>
          <p:cNvPr id="12" name="">
            <a:extLst xmlns:a="http://schemas.openxmlformats.org/drawingml/2006/main">
              <a:ext uri="{FF2B5EF4-FFF2-40B4-BE49-F238E27FC236}">
                <a16:creationId xmlns:a16="http://schemas.microsoft.com/office/drawing/2014/main" id="{53EC3CB4-3A28-41E7-AC96-8242849DCF0A}"/>
              </a:ext>
            </a:extLst>
          </p:cNvPr>
          <p:cNvSpPr>
            <a:spLocks xmlns:a="http://schemas.openxmlformats.org/drawingml/2006/main" noGrp="1"/>
          </p:cNvSpPr>
          <p:nvPr/>
        </p:nvSpPr>
        <p:spPr>
          <a:xfrm xmlns:a="http://schemas.openxmlformats.org/drawingml/2006/main">
            <a:off x="552450" y="4181475"/>
            <a:ext cx="76200" cy="762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13" name="">
            <a:extLst xmlns:a="http://schemas.openxmlformats.org/drawingml/2006/main">
              <a:ext uri="{FF2B5EF4-FFF2-40B4-BE49-F238E27FC236}">
                <a16:creationId xmlns:a16="http://schemas.microsoft.com/office/drawing/2014/main" id="{CDDE521C-109E-4D6B-8D55-17D6FD03101E}"/>
              </a:ext>
            </a:extLst>
          </p:cNvPr>
          <p:cNvSpPr>
            <a:spLocks xmlns:a="http://schemas.openxmlformats.org/drawingml/2006/main" noGrp="1"/>
          </p:cNvSpPr>
          <p:nvPr/>
        </p:nvSpPr>
        <p:spPr>
          <a:xfrm xmlns:a="http://schemas.openxmlformats.org/drawingml/2006/main">
            <a:off x="742950" y="40957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Create a labelled query and failure set</a:t>
            </a:r>
          </a:p>
        </p:txBody>
      </p:sp>
      <p:sp>
        <p:nvSpPr>
          <p:cNvPr id="14" name="">
            <a:extLst xmlns:a="http://schemas.openxmlformats.org/drawingml/2006/main">
              <a:ext uri="{FF2B5EF4-FFF2-40B4-BE49-F238E27FC236}">
                <a16:creationId xmlns:a16="http://schemas.microsoft.com/office/drawing/2014/main" id="{547CE1D1-BE96-4245-897A-3190EB797000}"/>
              </a:ext>
            </a:extLst>
          </p:cNvPr>
          <p:cNvSpPr>
            <a:spLocks xmlns:a="http://schemas.openxmlformats.org/drawingml/2006/main" noGrp="1"/>
          </p:cNvSpPr>
          <p:nvPr/>
        </p:nvSpPr>
        <p:spPr>
          <a:xfrm xmlns:a="http://schemas.openxmlformats.org/drawingml/2006/main">
            <a:off x="552450" y="4791075"/>
            <a:ext cx="76200" cy="76200"/>
          </a:xfrm>
          <a:prstGeom xmlns:a="http://schemas.openxmlformats.org/drawingml/2006/main" prst="ellipse">
            <a:avLst/>
          </a:prstGeom>
          <a:solidFill xmlns:a="http://schemas.openxmlformats.org/drawingml/2006/main">
            <a:srgbClr val="1769AA"/>
          </a:solidFill>
          <a:ln xmlns:a="http://schemas.openxmlformats.org/drawingml/2006/main" w="0">
            <a:solidFill>
              <a:srgbClr val="1769AA"/>
            </a:solidFill>
            <a:prstDash val="solid"/>
          </a:ln>
        </p:spPr>
      </p:sp>
      <p:sp>
        <p:nvSpPr>
          <p:cNvPr id="15" name="">
            <a:extLst xmlns:a="http://schemas.openxmlformats.org/drawingml/2006/main">
              <a:ext uri="{FF2B5EF4-FFF2-40B4-BE49-F238E27FC236}">
                <a16:creationId xmlns:a16="http://schemas.microsoft.com/office/drawing/2014/main" id="{2C0C6DDF-2AC8-4096-B6C6-B3BDA718EECD}"/>
              </a:ext>
            </a:extLst>
          </p:cNvPr>
          <p:cNvSpPr>
            <a:spLocks xmlns:a="http://schemas.openxmlformats.org/drawingml/2006/main" noGrp="1"/>
          </p:cNvSpPr>
          <p:nvPr/>
        </p:nvSpPr>
        <p:spPr>
          <a:xfrm xmlns:a="http://schemas.openxmlformats.org/drawingml/2006/main">
            <a:off x="742950" y="47053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Choose one primary persona</a:t>
            </a:r>
          </a:p>
        </p:txBody>
      </p:sp>
      <p:sp>
        <p:nvSpPr>
          <p:cNvPr id="16" name="">
            <a:extLst xmlns:a="http://schemas.openxmlformats.org/drawingml/2006/main">
              <a:ext uri="{FF2B5EF4-FFF2-40B4-BE49-F238E27FC236}">
                <a16:creationId xmlns:a16="http://schemas.microsoft.com/office/drawing/2014/main" id="{94DAA8EC-5CA0-420B-9BD3-25D00CE69624}"/>
              </a:ext>
            </a:extLst>
          </p:cNvPr>
          <p:cNvSpPr>
            <a:spLocks xmlns:a="http://schemas.openxmlformats.org/drawingml/2006/main" noGrp="1"/>
          </p:cNvSpPr>
          <p:nvPr/>
        </p:nvSpPr>
        <p:spPr>
          <a:xfrm xmlns:a="http://schemas.openxmlformats.org/drawingml/2006/main">
            <a:off x="552450" y="5448300"/>
            <a:ext cx="3238500" cy="685800"/>
          </a:xfrm>
          <a:prstGeom xmlns:a="http://schemas.openxmlformats.org/drawingml/2006/main" prst="roundRect">
            <a:avLst>
              <a:gd name="adj" fmla="val 8333"/>
            </a:avLst>
          </a:prstGeom>
          <a:solidFill xmlns:a="http://schemas.openxmlformats.org/drawingml/2006/main">
            <a:srgbClr val="EAF2F8"/>
          </a:solidFill>
          <a:ln xmlns:a="http://schemas.openxmlformats.org/drawingml/2006/main" w="9525">
            <a:solidFill>
              <a:srgbClr val="1769AA"/>
            </a:solidFill>
            <a:prstDash val="solid"/>
          </a:ln>
        </p:spPr>
      </p:sp>
      <p:sp>
        <p:nvSpPr>
          <p:cNvPr id="17" name="">
            <a:extLst xmlns:a="http://schemas.openxmlformats.org/drawingml/2006/main">
              <a:ext uri="{FF2B5EF4-FFF2-40B4-BE49-F238E27FC236}">
                <a16:creationId xmlns:a16="http://schemas.microsoft.com/office/drawing/2014/main" id="{D689CB32-B3E9-4FF0-8A30-5A25EC08B39E}"/>
              </a:ext>
            </a:extLst>
          </p:cNvPr>
          <p:cNvSpPr>
            <a:spLocks xmlns:a="http://schemas.openxmlformats.org/drawingml/2006/main" noGrp="1"/>
          </p:cNvSpPr>
          <p:nvPr/>
        </p:nvSpPr>
        <p:spPr>
          <a:xfrm xmlns:a="http://schemas.openxmlformats.org/drawingml/2006/main">
            <a:off x="704850" y="5619750"/>
            <a:ext cx="29337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Gate: users complete the task and trust the source trail</a:t>
            </a:r>
          </a:p>
        </p:txBody>
      </p:sp>
      <p:sp>
        <p:nvSpPr>
          <p:cNvPr id="18" name="">
            <a:extLst xmlns:a="http://schemas.openxmlformats.org/drawingml/2006/main">
              <a:ext uri="{FF2B5EF4-FFF2-40B4-BE49-F238E27FC236}">
                <a16:creationId xmlns:a16="http://schemas.microsoft.com/office/drawing/2014/main" id="{999C2BBE-F73E-4564-9A76-CA89CB00E8DC}"/>
              </a:ext>
            </a:extLst>
          </p:cNvPr>
          <p:cNvSpPr>
            <a:spLocks xmlns:a="http://schemas.openxmlformats.org/drawingml/2006/main" noGrp="1"/>
          </p:cNvSpPr>
          <p:nvPr/>
        </p:nvSpPr>
        <p:spPr>
          <a:xfrm xmlns:a="http://schemas.openxmlformats.org/drawingml/2006/main">
            <a:off x="4305300" y="1466850"/>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167C80"/>
                </a:solidFill>
                <a:latin typeface="Nimbus Sans"/>
                <a:ea typeface="Nimbus Sans"/>
                <a:cs typeface="Nimbus Sans"/>
              </a:defRPr>
            </a:defPPr>
            <a:lvl1pPr algn="l">
              <a:defRPr sz="975" b="1" i="0">
                <a:solidFill>
                  <a:srgbClr val="167C80"/>
                </a:solidFill>
                <a:latin typeface="Nimbus Sans"/>
                <a:ea typeface="Nimbus Sans"/>
                <a:cs typeface="Nimbus Sans"/>
              </a:defRPr>
            </a:lvl1pPr>
            <a:lvl2pPr algn="l">
              <a:defRPr sz="975" b="1" i="0">
                <a:solidFill>
                  <a:srgbClr val="167C80"/>
                </a:solidFill>
                <a:latin typeface="Nimbus Sans"/>
                <a:ea typeface="Nimbus Sans"/>
                <a:cs typeface="Nimbus Sans"/>
              </a:defRPr>
            </a:lvl2pPr>
            <a:lvl3pPr algn="l">
              <a:defRPr sz="975" b="1" i="0">
                <a:solidFill>
                  <a:srgbClr val="167C80"/>
                </a:solidFill>
                <a:latin typeface="Nimbus Sans"/>
                <a:ea typeface="Nimbus Sans"/>
                <a:cs typeface="Nimbus Sans"/>
              </a:defRPr>
            </a:lvl3pPr>
            <a:lvl4pPr algn="l">
              <a:defRPr sz="975" b="1" i="0">
                <a:solidFill>
                  <a:srgbClr val="167C80"/>
                </a:solidFill>
                <a:latin typeface="Nimbus Sans"/>
                <a:ea typeface="Nimbus Sans"/>
                <a:cs typeface="Nimbus Sans"/>
              </a:defRPr>
            </a:lvl4pPr>
            <a:lvl5pPr algn="l">
              <a:defRPr sz="975" b="1" i="0">
                <a:solidFill>
                  <a:srgbClr val="167C80"/>
                </a:solidFill>
                <a:latin typeface="Nimbus Sans"/>
                <a:ea typeface="Nimbus Sans"/>
                <a:cs typeface="Nimbus Sans"/>
              </a:defRPr>
            </a:lvl5pPr>
            <a:lvl6pPr algn="l">
              <a:defRPr sz="975" b="1" i="0">
                <a:solidFill>
                  <a:srgbClr val="167C80"/>
                </a:solidFill>
                <a:latin typeface="Nimbus Sans"/>
                <a:ea typeface="Nimbus Sans"/>
                <a:cs typeface="Nimbus Sans"/>
              </a:defRPr>
            </a:lvl6pPr>
            <a:lvl7pPr algn="l">
              <a:defRPr sz="975" b="1" i="0">
                <a:solidFill>
                  <a:srgbClr val="167C80"/>
                </a:solidFill>
                <a:latin typeface="Nimbus Sans"/>
                <a:ea typeface="Nimbus Sans"/>
                <a:cs typeface="Nimbus Sans"/>
              </a:defRPr>
            </a:lvl7pPr>
            <a:lvl8pPr algn="l">
              <a:defRPr sz="975" b="1" i="0">
                <a:solidFill>
                  <a:srgbClr val="167C80"/>
                </a:solidFill>
                <a:latin typeface="Nimbus Sans"/>
                <a:ea typeface="Nimbus Sans"/>
                <a:cs typeface="Nimbus Sans"/>
              </a:defRPr>
            </a:lvl8pPr>
            <a:lvl9pPr algn="l">
              <a:defRPr sz="975" b="1" i="0">
                <a:solidFill>
                  <a:srgbClr val="167C80"/>
                </a:solidFill>
                <a:latin typeface="Nimbus Sans"/>
                <a:ea typeface="Nimbus Sans"/>
                <a:cs typeface="Nimbus Sans"/>
              </a:defRPr>
            </a:lvl9pPr>
          </a:lstStyle>
          <a:p xmlns:a="http://schemas.openxmlformats.org/drawingml/2006/main">
            <a:pPr algn="l">
              <a:defRPr sz="975" b="1" i="0">
                <a:solidFill>
                  <a:srgbClr val="167C80"/>
                </a:solidFill>
                <a:latin typeface="Nimbus Sans"/>
                <a:ea typeface="Nimbus Sans"/>
                <a:cs typeface="Nimbus Sans"/>
              </a:defRPr>
            </a:pPr>
            <a:r>
              <a:rPr sz="975" b="1" i="0">
                <a:solidFill>
                  <a:srgbClr val="167C80"/>
                </a:solidFill>
                <a:latin typeface="Nimbus Sans"/>
                <a:ea typeface="Nimbus Sans"/>
                <a:cs typeface="Nimbus Sans"/>
              </a:rPr>
              <a:t>2 to 4 months</a:t>
            </a:r>
          </a:p>
        </p:txBody>
      </p:sp>
      <p:sp>
        <p:nvSpPr>
          <p:cNvPr id="19" name="">
            <a:extLst xmlns:a="http://schemas.openxmlformats.org/drawingml/2006/main">
              <a:ext uri="{FF2B5EF4-FFF2-40B4-BE49-F238E27FC236}">
                <a16:creationId xmlns:a16="http://schemas.microsoft.com/office/drawing/2014/main" id="{8C473122-76FE-4000-BFA0-556EDB23C870}"/>
              </a:ext>
            </a:extLst>
          </p:cNvPr>
          <p:cNvSpPr>
            <a:spLocks xmlns:a="http://schemas.openxmlformats.org/drawingml/2006/main" noGrp="1"/>
          </p:cNvSpPr>
          <p:nvPr/>
        </p:nvSpPr>
        <p:spPr>
          <a:xfrm xmlns:a="http://schemas.openxmlformats.org/drawingml/2006/main">
            <a:off x="4305300" y="1847850"/>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i="0">
                <a:solidFill>
                  <a:srgbClr val="071D33"/>
                </a:solidFill>
                <a:latin typeface="Nimbus Roman"/>
                <a:ea typeface="Nimbus Roman"/>
                <a:cs typeface="Nimbus Roman"/>
              </a:defRPr>
            </a:defPPr>
            <a:lvl1pPr algn="l">
              <a:defRPr sz="1875" b="1" i="0">
                <a:solidFill>
                  <a:srgbClr val="071D33"/>
                </a:solidFill>
                <a:latin typeface="Nimbus Roman"/>
                <a:ea typeface="Nimbus Roman"/>
                <a:cs typeface="Nimbus Roman"/>
              </a:defRPr>
            </a:lvl1pPr>
            <a:lvl2pPr algn="l">
              <a:defRPr sz="1875" b="1" i="0">
                <a:solidFill>
                  <a:srgbClr val="071D33"/>
                </a:solidFill>
                <a:latin typeface="Nimbus Roman"/>
                <a:ea typeface="Nimbus Roman"/>
                <a:cs typeface="Nimbus Roman"/>
              </a:defRPr>
            </a:lvl2pPr>
            <a:lvl3pPr algn="l">
              <a:defRPr sz="1875" b="1" i="0">
                <a:solidFill>
                  <a:srgbClr val="071D33"/>
                </a:solidFill>
                <a:latin typeface="Nimbus Roman"/>
                <a:ea typeface="Nimbus Roman"/>
                <a:cs typeface="Nimbus Roman"/>
              </a:defRPr>
            </a:lvl3pPr>
            <a:lvl4pPr algn="l">
              <a:defRPr sz="1875" b="1" i="0">
                <a:solidFill>
                  <a:srgbClr val="071D33"/>
                </a:solidFill>
                <a:latin typeface="Nimbus Roman"/>
                <a:ea typeface="Nimbus Roman"/>
                <a:cs typeface="Nimbus Roman"/>
              </a:defRPr>
            </a:lvl4pPr>
            <a:lvl5pPr algn="l">
              <a:defRPr sz="1875" b="1" i="0">
                <a:solidFill>
                  <a:srgbClr val="071D33"/>
                </a:solidFill>
                <a:latin typeface="Nimbus Roman"/>
                <a:ea typeface="Nimbus Roman"/>
                <a:cs typeface="Nimbus Roman"/>
              </a:defRPr>
            </a:lvl5pPr>
            <a:lvl6pPr algn="l">
              <a:defRPr sz="1875" b="1" i="0">
                <a:solidFill>
                  <a:srgbClr val="071D33"/>
                </a:solidFill>
                <a:latin typeface="Nimbus Roman"/>
                <a:ea typeface="Nimbus Roman"/>
                <a:cs typeface="Nimbus Roman"/>
              </a:defRPr>
            </a:lvl6pPr>
            <a:lvl7pPr algn="l">
              <a:defRPr sz="1875" b="1" i="0">
                <a:solidFill>
                  <a:srgbClr val="071D33"/>
                </a:solidFill>
                <a:latin typeface="Nimbus Roman"/>
                <a:ea typeface="Nimbus Roman"/>
                <a:cs typeface="Nimbus Roman"/>
              </a:defRPr>
            </a:lvl7pPr>
            <a:lvl8pPr algn="l">
              <a:defRPr sz="1875" b="1" i="0">
                <a:solidFill>
                  <a:srgbClr val="071D33"/>
                </a:solidFill>
                <a:latin typeface="Nimbus Roman"/>
                <a:ea typeface="Nimbus Roman"/>
                <a:cs typeface="Nimbus Roman"/>
              </a:defRPr>
            </a:lvl8pPr>
            <a:lvl9pPr algn="l">
              <a:defRPr sz="1875" b="1" i="0">
                <a:solidFill>
                  <a:srgbClr val="071D33"/>
                </a:solidFill>
                <a:latin typeface="Nimbus Roman"/>
                <a:ea typeface="Nimbus Roman"/>
                <a:cs typeface="Nimbus Roman"/>
              </a:defRPr>
            </a:lvl9pPr>
          </a:lstStyle>
          <a:p xmlns:a="http://schemas.openxmlformats.org/drawingml/2006/main">
            <a:pPr algn="l">
              <a:defRPr sz="1875" b="1" i="0">
                <a:solidFill>
                  <a:srgbClr val="071D33"/>
                </a:solidFill>
                <a:latin typeface="Nimbus Roman"/>
                <a:ea typeface="Nimbus Roman"/>
                <a:cs typeface="Nimbus Roman"/>
              </a:defRPr>
            </a:pPr>
            <a:r>
              <a:rPr sz="1875" b="1" i="0">
                <a:solidFill>
                  <a:srgbClr val="071D33"/>
                </a:solidFill>
                <a:latin typeface="Nimbus Roman"/>
                <a:ea typeface="Nimbus Roman"/>
                <a:cs typeface="Nimbus Roman"/>
              </a:rPr>
              <a:t>Run a Medical Affairs pilot</a:t>
            </a:r>
          </a:p>
        </p:txBody>
      </p:sp>
      <p:sp>
        <p:nvSpPr>
          <p:cNvPr id="20" name="">
            <a:extLst xmlns:a="http://schemas.openxmlformats.org/drawingml/2006/main">
              <a:ext uri="{FF2B5EF4-FFF2-40B4-BE49-F238E27FC236}">
                <a16:creationId xmlns:a16="http://schemas.microsoft.com/office/drawing/2014/main" id="{2699D265-15D7-466D-956B-347990DB3DE4}"/>
              </a:ext>
            </a:extLst>
          </p:cNvPr>
          <p:cNvSpPr>
            <a:spLocks xmlns:a="http://schemas.openxmlformats.org/drawingml/2006/main" noGrp="1"/>
          </p:cNvSpPr>
          <p:nvPr/>
        </p:nvSpPr>
        <p:spPr>
          <a:xfrm xmlns:a="http://schemas.openxmlformats.org/drawingml/2006/main">
            <a:off x="4305300" y="2590800"/>
            <a:ext cx="3238500" cy="0"/>
          </a:xfrm>
          <a:prstGeom xmlns:a="http://schemas.openxmlformats.org/drawingml/2006/main" prst="line">
            <a:avLst/>
          </a:prstGeom>
          <a:noFill xmlns:a="http://schemas.openxmlformats.org/drawingml/2006/main"/>
          <a:ln xmlns:a="http://schemas.openxmlformats.org/drawingml/2006/main" w="38100">
            <a:solidFill>
              <a:srgbClr val="167C80"/>
            </a:solidFill>
            <a:prstDash val="solid"/>
          </a:ln>
        </p:spPr>
      </p:sp>
      <p:sp>
        <p:nvSpPr>
          <p:cNvPr id="21" name="">
            <a:extLst xmlns:a="http://schemas.openxmlformats.org/drawingml/2006/main">
              <a:ext uri="{FF2B5EF4-FFF2-40B4-BE49-F238E27FC236}">
                <a16:creationId xmlns:a16="http://schemas.microsoft.com/office/drawing/2014/main" id="{2B35BD19-FC4B-4D96-A7F2-FEA7D9CAD426}"/>
              </a:ext>
            </a:extLst>
          </p:cNvPr>
          <p:cNvSpPr>
            <a:spLocks xmlns:a="http://schemas.openxmlformats.org/drawingml/2006/main" noGrp="1"/>
          </p:cNvSpPr>
          <p:nvPr/>
        </p:nvSpPr>
        <p:spPr>
          <a:xfrm xmlns:a="http://schemas.openxmlformats.org/drawingml/2006/main">
            <a:off x="4305300" y="2962275"/>
            <a:ext cx="76200" cy="76200"/>
          </a:xfrm>
          <a:prstGeom xmlns:a="http://schemas.openxmlformats.org/drawingml/2006/main" prst="ellipse">
            <a:avLst/>
          </a:prstGeom>
          <a:solidFill xmlns:a="http://schemas.openxmlformats.org/drawingml/2006/main">
            <a:srgbClr val="167C80"/>
          </a:solidFill>
          <a:ln xmlns:a="http://schemas.openxmlformats.org/drawingml/2006/main" w="0">
            <a:solidFill>
              <a:srgbClr val="167C80"/>
            </a:solidFill>
            <a:prstDash val="solid"/>
          </a:ln>
        </p:spPr>
      </p:sp>
      <p:sp>
        <p:nvSpPr>
          <p:cNvPr id="22" name="">
            <a:extLst xmlns:a="http://schemas.openxmlformats.org/drawingml/2006/main">
              <a:ext uri="{FF2B5EF4-FFF2-40B4-BE49-F238E27FC236}">
                <a16:creationId xmlns:a16="http://schemas.microsoft.com/office/drawing/2014/main" id="{502F66FB-C05E-4F41-9F9E-4CED3333F56C}"/>
              </a:ext>
            </a:extLst>
          </p:cNvPr>
          <p:cNvSpPr>
            <a:spLocks xmlns:a="http://schemas.openxmlformats.org/drawingml/2006/main" noGrp="1"/>
          </p:cNvSpPr>
          <p:nvPr/>
        </p:nvSpPr>
        <p:spPr>
          <a:xfrm xmlns:a="http://schemas.openxmlformats.org/drawingml/2006/main">
            <a:off x="4495800" y="28765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Use a real disease education or outreach brief</a:t>
            </a:r>
          </a:p>
        </p:txBody>
      </p:sp>
      <p:sp>
        <p:nvSpPr>
          <p:cNvPr id="23" name="">
            <a:extLst xmlns:a="http://schemas.openxmlformats.org/drawingml/2006/main">
              <a:ext uri="{FF2B5EF4-FFF2-40B4-BE49-F238E27FC236}">
                <a16:creationId xmlns:a16="http://schemas.microsoft.com/office/drawing/2014/main" id="{E5434D58-C845-4B58-8100-224A5D4605DE}"/>
              </a:ext>
            </a:extLst>
          </p:cNvPr>
          <p:cNvSpPr>
            <a:spLocks xmlns:a="http://schemas.openxmlformats.org/drawingml/2006/main" noGrp="1"/>
          </p:cNvSpPr>
          <p:nvPr/>
        </p:nvSpPr>
        <p:spPr>
          <a:xfrm xmlns:a="http://schemas.openxmlformats.org/drawingml/2006/main">
            <a:off x="4305300" y="3571875"/>
            <a:ext cx="76200" cy="76200"/>
          </a:xfrm>
          <a:prstGeom xmlns:a="http://schemas.openxmlformats.org/drawingml/2006/main" prst="ellipse">
            <a:avLst/>
          </a:prstGeom>
          <a:solidFill xmlns:a="http://schemas.openxmlformats.org/drawingml/2006/main">
            <a:srgbClr val="167C80"/>
          </a:solidFill>
          <a:ln xmlns:a="http://schemas.openxmlformats.org/drawingml/2006/main" w="0">
            <a:solidFill>
              <a:srgbClr val="167C80"/>
            </a:solidFill>
            <a:prstDash val="solid"/>
          </a:ln>
        </p:spPr>
      </p:sp>
      <p:sp>
        <p:nvSpPr>
          <p:cNvPr id="24" name="">
            <a:extLst xmlns:a="http://schemas.openxmlformats.org/drawingml/2006/main">
              <a:ext uri="{FF2B5EF4-FFF2-40B4-BE49-F238E27FC236}">
                <a16:creationId xmlns:a16="http://schemas.microsoft.com/office/drawing/2014/main" id="{C38D3498-DB2E-42AA-A082-4BB8A1AC9AAF}"/>
              </a:ext>
            </a:extLst>
          </p:cNvPr>
          <p:cNvSpPr>
            <a:spLocks xmlns:a="http://schemas.openxmlformats.org/drawingml/2006/main" noGrp="1"/>
          </p:cNvSpPr>
          <p:nvPr/>
        </p:nvSpPr>
        <p:spPr>
          <a:xfrm xmlns:a="http://schemas.openxmlformats.org/drawingml/2006/main">
            <a:off x="4495800" y="34861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Add approved content linkage and review workflow</a:t>
            </a:r>
          </a:p>
        </p:txBody>
      </p:sp>
      <p:sp>
        <p:nvSpPr>
          <p:cNvPr id="25" name="">
            <a:extLst xmlns:a="http://schemas.openxmlformats.org/drawingml/2006/main">
              <a:ext uri="{FF2B5EF4-FFF2-40B4-BE49-F238E27FC236}">
                <a16:creationId xmlns:a16="http://schemas.microsoft.com/office/drawing/2014/main" id="{D367C176-B453-4FC6-ADFF-3FE222EE981C}"/>
              </a:ext>
            </a:extLst>
          </p:cNvPr>
          <p:cNvSpPr>
            <a:spLocks xmlns:a="http://schemas.openxmlformats.org/drawingml/2006/main" noGrp="1"/>
          </p:cNvSpPr>
          <p:nvPr/>
        </p:nvSpPr>
        <p:spPr>
          <a:xfrm xmlns:a="http://schemas.openxmlformats.org/drawingml/2006/main">
            <a:off x="4305300" y="4181475"/>
            <a:ext cx="76200" cy="76200"/>
          </a:xfrm>
          <a:prstGeom xmlns:a="http://schemas.openxmlformats.org/drawingml/2006/main" prst="ellipse">
            <a:avLst/>
          </a:prstGeom>
          <a:solidFill xmlns:a="http://schemas.openxmlformats.org/drawingml/2006/main">
            <a:srgbClr val="167C80"/>
          </a:solidFill>
          <a:ln xmlns:a="http://schemas.openxmlformats.org/drawingml/2006/main" w="0">
            <a:solidFill>
              <a:srgbClr val="167C80"/>
            </a:solidFill>
            <a:prstDash val="solid"/>
          </a:ln>
        </p:spPr>
      </p:sp>
      <p:sp>
        <p:nvSpPr>
          <p:cNvPr id="26" name="">
            <a:extLst xmlns:a="http://schemas.openxmlformats.org/drawingml/2006/main">
              <a:ext uri="{FF2B5EF4-FFF2-40B4-BE49-F238E27FC236}">
                <a16:creationId xmlns:a16="http://schemas.microsoft.com/office/drawing/2014/main" id="{536ACF2E-FEBF-414A-8C09-C0255368D0F2}"/>
              </a:ext>
            </a:extLst>
          </p:cNvPr>
          <p:cNvSpPr>
            <a:spLocks xmlns:a="http://schemas.openxmlformats.org/drawingml/2006/main" noGrp="1"/>
          </p:cNvSpPr>
          <p:nvPr/>
        </p:nvSpPr>
        <p:spPr>
          <a:xfrm xmlns:a="http://schemas.openxmlformats.org/drawingml/2006/main">
            <a:off x="4495800" y="40957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Measure time, correction rate and repeated use</a:t>
            </a:r>
          </a:p>
        </p:txBody>
      </p:sp>
      <p:sp>
        <p:nvSpPr>
          <p:cNvPr id="27" name="">
            <a:extLst xmlns:a="http://schemas.openxmlformats.org/drawingml/2006/main">
              <a:ext uri="{FF2B5EF4-FFF2-40B4-BE49-F238E27FC236}">
                <a16:creationId xmlns:a16="http://schemas.microsoft.com/office/drawing/2014/main" id="{580B1EC0-0843-4881-94F6-9625114E5D51}"/>
              </a:ext>
            </a:extLst>
          </p:cNvPr>
          <p:cNvSpPr>
            <a:spLocks xmlns:a="http://schemas.openxmlformats.org/drawingml/2006/main" noGrp="1"/>
          </p:cNvSpPr>
          <p:nvPr/>
        </p:nvSpPr>
        <p:spPr>
          <a:xfrm xmlns:a="http://schemas.openxmlformats.org/drawingml/2006/main">
            <a:off x="4305300" y="4791075"/>
            <a:ext cx="76200" cy="76200"/>
          </a:xfrm>
          <a:prstGeom xmlns:a="http://schemas.openxmlformats.org/drawingml/2006/main" prst="ellipse">
            <a:avLst/>
          </a:prstGeom>
          <a:solidFill xmlns:a="http://schemas.openxmlformats.org/drawingml/2006/main">
            <a:srgbClr val="167C80"/>
          </a:solidFill>
          <a:ln xmlns:a="http://schemas.openxmlformats.org/drawingml/2006/main" w="0">
            <a:solidFill>
              <a:srgbClr val="167C80"/>
            </a:solidFill>
            <a:prstDash val="solid"/>
          </a:ln>
        </p:spPr>
      </p:sp>
      <p:sp>
        <p:nvSpPr>
          <p:cNvPr id="28" name="">
            <a:extLst xmlns:a="http://schemas.openxmlformats.org/drawingml/2006/main">
              <a:ext uri="{FF2B5EF4-FFF2-40B4-BE49-F238E27FC236}">
                <a16:creationId xmlns:a16="http://schemas.microsoft.com/office/drawing/2014/main" id="{2B661ACB-232B-4FC0-9ABC-A4666834D6D3}"/>
              </a:ext>
            </a:extLst>
          </p:cNvPr>
          <p:cNvSpPr>
            <a:spLocks xmlns:a="http://schemas.openxmlformats.org/drawingml/2006/main" noGrp="1"/>
          </p:cNvSpPr>
          <p:nvPr/>
        </p:nvSpPr>
        <p:spPr>
          <a:xfrm xmlns:a="http://schemas.openxmlformats.org/drawingml/2006/main">
            <a:off x="4495800" y="47053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Document compliance and operating ownership</a:t>
            </a:r>
          </a:p>
        </p:txBody>
      </p:sp>
      <p:sp>
        <p:nvSpPr>
          <p:cNvPr id="29" name="">
            <a:extLst xmlns:a="http://schemas.openxmlformats.org/drawingml/2006/main">
              <a:ext uri="{FF2B5EF4-FFF2-40B4-BE49-F238E27FC236}">
                <a16:creationId xmlns:a16="http://schemas.microsoft.com/office/drawing/2014/main" id="{96D219F4-ED87-4048-B91F-8694A6E46101}"/>
              </a:ext>
            </a:extLst>
          </p:cNvPr>
          <p:cNvSpPr>
            <a:spLocks xmlns:a="http://schemas.openxmlformats.org/drawingml/2006/main" noGrp="1"/>
          </p:cNvSpPr>
          <p:nvPr/>
        </p:nvSpPr>
        <p:spPr>
          <a:xfrm xmlns:a="http://schemas.openxmlformats.org/drawingml/2006/main">
            <a:off x="4305300" y="5448300"/>
            <a:ext cx="3238500" cy="685800"/>
          </a:xfrm>
          <a:prstGeom xmlns:a="http://schemas.openxmlformats.org/drawingml/2006/main" prst="roundRect">
            <a:avLst>
              <a:gd name="adj" fmla="val 8333"/>
            </a:avLst>
          </a:prstGeom>
          <a:solidFill xmlns:a="http://schemas.openxmlformats.org/drawingml/2006/main">
            <a:srgbClr val="E7F2F1"/>
          </a:solidFill>
          <a:ln xmlns:a="http://schemas.openxmlformats.org/drawingml/2006/main" w="9525">
            <a:solidFill>
              <a:srgbClr val="167C80"/>
            </a:solidFill>
            <a:prstDash val="solid"/>
          </a:ln>
        </p:spPr>
      </p:sp>
      <p:sp>
        <p:nvSpPr>
          <p:cNvPr id="30" name="">
            <a:extLst xmlns:a="http://schemas.openxmlformats.org/drawingml/2006/main">
              <a:ext uri="{FF2B5EF4-FFF2-40B4-BE49-F238E27FC236}">
                <a16:creationId xmlns:a16="http://schemas.microsoft.com/office/drawing/2014/main" id="{90FAA8D1-82A6-4022-8889-BF6C819E2DD1}"/>
              </a:ext>
            </a:extLst>
          </p:cNvPr>
          <p:cNvSpPr>
            <a:spLocks xmlns:a="http://schemas.openxmlformats.org/drawingml/2006/main" noGrp="1"/>
          </p:cNvSpPr>
          <p:nvPr/>
        </p:nvSpPr>
        <p:spPr>
          <a:xfrm xmlns:a="http://schemas.openxmlformats.org/drawingml/2006/main">
            <a:off x="4457700" y="5619750"/>
            <a:ext cx="29337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Gate: the team repeats the workflow and funds continuation</a:t>
            </a:r>
          </a:p>
        </p:txBody>
      </p:sp>
      <p:sp>
        <p:nvSpPr>
          <p:cNvPr id="31" name="">
            <a:extLst xmlns:a="http://schemas.openxmlformats.org/drawingml/2006/main">
              <a:ext uri="{FF2B5EF4-FFF2-40B4-BE49-F238E27FC236}">
                <a16:creationId xmlns:a16="http://schemas.microsoft.com/office/drawing/2014/main" id="{C52839F7-9F3C-4F09-A657-2FC951F9ECAF}"/>
              </a:ext>
            </a:extLst>
          </p:cNvPr>
          <p:cNvSpPr>
            <a:spLocks xmlns:a="http://schemas.openxmlformats.org/drawingml/2006/main" noGrp="1"/>
          </p:cNvSpPr>
          <p:nvPr/>
        </p:nvSpPr>
        <p:spPr>
          <a:xfrm xmlns:a="http://schemas.openxmlformats.org/drawingml/2006/main">
            <a:off x="8058150" y="1466850"/>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975" b="1" i="0">
                <a:solidFill>
                  <a:srgbClr val="B47A24"/>
                </a:solidFill>
                <a:latin typeface="Nimbus Sans"/>
                <a:ea typeface="Nimbus Sans"/>
                <a:cs typeface="Nimbus Sans"/>
              </a:defRPr>
            </a:defPPr>
            <a:lvl1pPr algn="l">
              <a:defRPr sz="975" b="1" i="0">
                <a:solidFill>
                  <a:srgbClr val="B47A24"/>
                </a:solidFill>
                <a:latin typeface="Nimbus Sans"/>
                <a:ea typeface="Nimbus Sans"/>
                <a:cs typeface="Nimbus Sans"/>
              </a:defRPr>
            </a:lvl1pPr>
            <a:lvl2pPr algn="l">
              <a:defRPr sz="975" b="1" i="0">
                <a:solidFill>
                  <a:srgbClr val="B47A24"/>
                </a:solidFill>
                <a:latin typeface="Nimbus Sans"/>
                <a:ea typeface="Nimbus Sans"/>
                <a:cs typeface="Nimbus Sans"/>
              </a:defRPr>
            </a:lvl2pPr>
            <a:lvl3pPr algn="l">
              <a:defRPr sz="975" b="1" i="0">
                <a:solidFill>
                  <a:srgbClr val="B47A24"/>
                </a:solidFill>
                <a:latin typeface="Nimbus Sans"/>
                <a:ea typeface="Nimbus Sans"/>
                <a:cs typeface="Nimbus Sans"/>
              </a:defRPr>
            </a:lvl3pPr>
            <a:lvl4pPr algn="l">
              <a:defRPr sz="975" b="1" i="0">
                <a:solidFill>
                  <a:srgbClr val="B47A24"/>
                </a:solidFill>
                <a:latin typeface="Nimbus Sans"/>
                <a:ea typeface="Nimbus Sans"/>
                <a:cs typeface="Nimbus Sans"/>
              </a:defRPr>
            </a:lvl4pPr>
            <a:lvl5pPr algn="l">
              <a:defRPr sz="975" b="1" i="0">
                <a:solidFill>
                  <a:srgbClr val="B47A24"/>
                </a:solidFill>
                <a:latin typeface="Nimbus Sans"/>
                <a:ea typeface="Nimbus Sans"/>
                <a:cs typeface="Nimbus Sans"/>
              </a:defRPr>
            </a:lvl5pPr>
            <a:lvl6pPr algn="l">
              <a:defRPr sz="975" b="1" i="0">
                <a:solidFill>
                  <a:srgbClr val="B47A24"/>
                </a:solidFill>
                <a:latin typeface="Nimbus Sans"/>
                <a:ea typeface="Nimbus Sans"/>
                <a:cs typeface="Nimbus Sans"/>
              </a:defRPr>
            </a:lvl6pPr>
            <a:lvl7pPr algn="l">
              <a:defRPr sz="975" b="1" i="0">
                <a:solidFill>
                  <a:srgbClr val="B47A24"/>
                </a:solidFill>
                <a:latin typeface="Nimbus Sans"/>
                <a:ea typeface="Nimbus Sans"/>
                <a:cs typeface="Nimbus Sans"/>
              </a:defRPr>
            </a:lvl7pPr>
            <a:lvl8pPr algn="l">
              <a:defRPr sz="975" b="1" i="0">
                <a:solidFill>
                  <a:srgbClr val="B47A24"/>
                </a:solidFill>
                <a:latin typeface="Nimbus Sans"/>
                <a:ea typeface="Nimbus Sans"/>
                <a:cs typeface="Nimbus Sans"/>
              </a:defRPr>
            </a:lvl8pPr>
            <a:lvl9pPr algn="l">
              <a:defRPr sz="975" b="1" i="0">
                <a:solidFill>
                  <a:srgbClr val="B47A24"/>
                </a:solidFill>
                <a:latin typeface="Nimbus Sans"/>
                <a:ea typeface="Nimbus Sans"/>
                <a:cs typeface="Nimbus Sans"/>
              </a:defRPr>
            </a:lvl9pPr>
          </a:lstStyle>
          <a:p xmlns:a="http://schemas.openxmlformats.org/drawingml/2006/main">
            <a:pPr algn="l">
              <a:defRPr sz="975" b="1" i="0">
                <a:solidFill>
                  <a:srgbClr val="B47A24"/>
                </a:solidFill>
                <a:latin typeface="Nimbus Sans"/>
                <a:ea typeface="Nimbus Sans"/>
                <a:cs typeface="Nimbus Sans"/>
              </a:defRPr>
            </a:pPr>
            <a:r>
              <a:rPr sz="975" b="1" i="0">
                <a:solidFill>
                  <a:srgbClr val="B47A24"/>
                </a:solidFill>
                <a:latin typeface="Nimbus Sans"/>
                <a:ea typeface="Nimbus Sans"/>
                <a:cs typeface="Nimbus Sans"/>
              </a:rPr>
              <a:t>4 to 9 months</a:t>
            </a:r>
          </a:p>
        </p:txBody>
      </p:sp>
      <p:sp>
        <p:nvSpPr>
          <p:cNvPr id="32" name="">
            <a:extLst xmlns:a="http://schemas.openxmlformats.org/drawingml/2006/main">
              <a:ext uri="{FF2B5EF4-FFF2-40B4-BE49-F238E27FC236}">
                <a16:creationId xmlns:a16="http://schemas.microsoft.com/office/drawing/2014/main" id="{6E5BD2BA-77FB-406B-A119-ECEC006C7167}"/>
              </a:ext>
            </a:extLst>
          </p:cNvPr>
          <p:cNvSpPr>
            <a:spLocks xmlns:a="http://schemas.openxmlformats.org/drawingml/2006/main" noGrp="1"/>
          </p:cNvSpPr>
          <p:nvPr/>
        </p:nvSpPr>
        <p:spPr>
          <a:xfrm xmlns:a="http://schemas.openxmlformats.org/drawingml/2006/main">
            <a:off x="8058150" y="1847850"/>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i="0">
                <a:solidFill>
                  <a:srgbClr val="071D33"/>
                </a:solidFill>
                <a:latin typeface="Nimbus Roman"/>
                <a:ea typeface="Nimbus Roman"/>
                <a:cs typeface="Nimbus Roman"/>
              </a:defRPr>
            </a:defPPr>
            <a:lvl1pPr algn="l">
              <a:defRPr sz="1875" b="1" i="0">
                <a:solidFill>
                  <a:srgbClr val="071D33"/>
                </a:solidFill>
                <a:latin typeface="Nimbus Roman"/>
                <a:ea typeface="Nimbus Roman"/>
                <a:cs typeface="Nimbus Roman"/>
              </a:defRPr>
            </a:lvl1pPr>
            <a:lvl2pPr algn="l">
              <a:defRPr sz="1875" b="1" i="0">
                <a:solidFill>
                  <a:srgbClr val="071D33"/>
                </a:solidFill>
                <a:latin typeface="Nimbus Roman"/>
                <a:ea typeface="Nimbus Roman"/>
                <a:cs typeface="Nimbus Roman"/>
              </a:defRPr>
            </a:lvl2pPr>
            <a:lvl3pPr algn="l">
              <a:defRPr sz="1875" b="1" i="0">
                <a:solidFill>
                  <a:srgbClr val="071D33"/>
                </a:solidFill>
                <a:latin typeface="Nimbus Roman"/>
                <a:ea typeface="Nimbus Roman"/>
                <a:cs typeface="Nimbus Roman"/>
              </a:defRPr>
            </a:lvl3pPr>
            <a:lvl4pPr algn="l">
              <a:defRPr sz="1875" b="1" i="0">
                <a:solidFill>
                  <a:srgbClr val="071D33"/>
                </a:solidFill>
                <a:latin typeface="Nimbus Roman"/>
                <a:ea typeface="Nimbus Roman"/>
                <a:cs typeface="Nimbus Roman"/>
              </a:defRPr>
            </a:lvl4pPr>
            <a:lvl5pPr algn="l">
              <a:defRPr sz="1875" b="1" i="0">
                <a:solidFill>
                  <a:srgbClr val="071D33"/>
                </a:solidFill>
                <a:latin typeface="Nimbus Roman"/>
                <a:ea typeface="Nimbus Roman"/>
                <a:cs typeface="Nimbus Roman"/>
              </a:defRPr>
            </a:lvl5pPr>
            <a:lvl6pPr algn="l">
              <a:defRPr sz="1875" b="1" i="0">
                <a:solidFill>
                  <a:srgbClr val="071D33"/>
                </a:solidFill>
                <a:latin typeface="Nimbus Roman"/>
                <a:ea typeface="Nimbus Roman"/>
                <a:cs typeface="Nimbus Roman"/>
              </a:defRPr>
            </a:lvl6pPr>
            <a:lvl7pPr algn="l">
              <a:defRPr sz="1875" b="1" i="0">
                <a:solidFill>
                  <a:srgbClr val="071D33"/>
                </a:solidFill>
                <a:latin typeface="Nimbus Roman"/>
                <a:ea typeface="Nimbus Roman"/>
                <a:cs typeface="Nimbus Roman"/>
              </a:defRPr>
            </a:lvl7pPr>
            <a:lvl8pPr algn="l">
              <a:defRPr sz="1875" b="1" i="0">
                <a:solidFill>
                  <a:srgbClr val="071D33"/>
                </a:solidFill>
                <a:latin typeface="Nimbus Roman"/>
                <a:ea typeface="Nimbus Roman"/>
                <a:cs typeface="Nimbus Roman"/>
              </a:defRPr>
            </a:lvl8pPr>
            <a:lvl9pPr algn="l">
              <a:defRPr sz="1875" b="1" i="0">
                <a:solidFill>
                  <a:srgbClr val="071D33"/>
                </a:solidFill>
                <a:latin typeface="Nimbus Roman"/>
                <a:ea typeface="Nimbus Roman"/>
                <a:cs typeface="Nimbus Roman"/>
              </a:defRPr>
            </a:lvl9pPr>
          </a:lstStyle>
          <a:p xmlns:a="http://schemas.openxmlformats.org/drawingml/2006/main">
            <a:pPr algn="l">
              <a:defRPr sz="1875" b="1" i="0">
                <a:solidFill>
                  <a:srgbClr val="071D33"/>
                </a:solidFill>
                <a:latin typeface="Nimbus Roman"/>
                <a:ea typeface="Nimbus Roman"/>
                <a:cs typeface="Nimbus Roman"/>
              </a:defRPr>
            </a:pPr>
            <a:r>
              <a:rPr sz="1875" b="1" i="0">
                <a:solidFill>
                  <a:srgbClr val="071D33"/>
                </a:solidFill>
                <a:latin typeface="Nimbus Roman"/>
                <a:ea typeface="Nimbus Roman"/>
                <a:cs typeface="Nimbus Roman"/>
              </a:rPr>
              <a:t>Build the governed platform</a:t>
            </a:r>
          </a:p>
        </p:txBody>
      </p:sp>
      <p:sp>
        <p:nvSpPr>
          <p:cNvPr id="33" name="">
            <a:extLst xmlns:a="http://schemas.openxmlformats.org/drawingml/2006/main">
              <a:ext uri="{FF2B5EF4-FFF2-40B4-BE49-F238E27FC236}">
                <a16:creationId xmlns:a16="http://schemas.microsoft.com/office/drawing/2014/main" id="{579F1CD6-F0D1-421E-AA79-A12B67ACAD77}"/>
              </a:ext>
            </a:extLst>
          </p:cNvPr>
          <p:cNvSpPr>
            <a:spLocks xmlns:a="http://schemas.openxmlformats.org/drawingml/2006/main" noGrp="1"/>
          </p:cNvSpPr>
          <p:nvPr/>
        </p:nvSpPr>
        <p:spPr>
          <a:xfrm xmlns:a="http://schemas.openxmlformats.org/drawingml/2006/main">
            <a:off x="8058150" y="2590800"/>
            <a:ext cx="3238500" cy="0"/>
          </a:xfrm>
          <a:prstGeom xmlns:a="http://schemas.openxmlformats.org/drawingml/2006/main" prst="line">
            <a:avLst/>
          </a:prstGeom>
          <a:noFill xmlns:a="http://schemas.openxmlformats.org/drawingml/2006/main"/>
          <a:ln xmlns:a="http://schemas.openxmlformats.org/drawingml/2006/main" w="38100">
            <a:solidFill>
              <a:srgbClr val="B47A24"/>
            </a:solidFill>
            <a:prstDash val="solid"/>
          </a:ln>
        </p:spPr>
      </p:sp>
      <p:sp>
        <p:nvSpPr>
          <p:cNvPr id="34" name="">
            <a:extLst xmlns:a="http://schemas.openxmlformats.org/drawingml/2006/main">
              <a:ext uri="{FF2B5EF4-FFF2-40B4-BE49-F238E27FC236}">
                <a16:creationId xmlns:a16="http://schemas.microsoft.com/office/drawing/2014/main" id="{DBF11E73-8BDE-4EC4-85DF-8469A1112544}"/>
              </a:ext>
            </a:extLst>
          </p:cNvPr>
          <p:cNvSpPr>
            <a:spLocks xmlns:a="http://schemas.openxmlformats.org/drawingml/2006/main" noGrp="1"/>
          </p:cNvSpPr>
          <p:nvPr/>
        </p:nvSpPr>
        <p:spPr>
          <a:xfrm xmlns:a="http://schemas.openxmlformats.org/drawingml/2006/main">
            <a:off x="8058150" y="2962275"/>
            <a:ext cx="76200" cy="76200"/>
          </a:xfrm>
          <a:prstGeom xmlns:a="http://schemas.openxmlformats.org/drawingml/2006/main" prst="ellipse">
            <a:avLst/>
          </a:prstGeom>
          <a:solidFill xmlns:a="http://schemas.openxmlformats.org/drawingml/2006/main">
            <a:srgbClr val="B47A24"/>
          </a:solidFill>
          <a:ln xmlns:a="http://schemas.openxmlformats.org/drawingml/2006/main" w="0">
            <a:solidFill>
              <a:srgbClr val="B47A24"/>
            </a:solidFill>
            <a:prstDash val="solid"/>
          </a:ln>
        </p:spPr>
      </p:sp>
      <p:sp>
        <p:nvSpPr>
          <p:cNvPr id="35" name="">
            <a:extLst xmlns:a="http://schemas.openxmlformats.org/drawingml/2006/main">
              <a:ext uri="{FF2B5EF4-FFF2-40B4-BE49-F238E27FC236}">
                <a16:creationId xmlns:a16="http://schemas.microsoft.com/office/drawing/2014/main" id="{E55BD42E-BB36-4786-99B0-C9678A174E55}"/>
              </a:ext>
            </a:extLst>
          </p:cNvPr>
          <p:cNvSpPr>
            <a:spLocks xmlns:a="http://schemas.openxmlformats.org/drawingml/2006/main" noGrp="1"/>
          </p:cNvSpPr>
          <p:nvPr/>
        </p:nvSpPr>
        <p:spPr>
          <a:xfrm xmlns:a="http://schemas.openxmlformats.org/drawingml/2006/main">
            <a:off x="8248650" y="28765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Add organization workspaces and audit history</a:t>
            </a:r>
          </a:p>
        </p:txBody>
      </p:sp>
      <p:sp>
        <p:nvSpPr>
          <p:cNvPr id="36" name="">
            <a:extLst xmlns:a="http://schemas.openxmlformats.org/drawingml/2006/main">
              <a:ext uri="{FF2B5EF4-FFF2-40B4-BE49-F238E27FC236}">
                <a16:creationId xmlns:a16="http://schemas.microsoft.com/office/drawing/2014/main" id="{ED2A8E9F-8B24-484D-BC90-11B2677BA085}"/>
              </a:ext>
            </a:extLst>
          </p:cNvPr>
          <p:cNvSpPr>
            <a:spLocks xmlns:a="http://schemas.openxmlformats.org/drawingml/2006/main" noGrp="1"/>
          </p:cNvSpPr>
          <p:nvPr/>
        </p:nvSpPr>
        <p:spPr>
          <a:xfrm xmlns:a="http://schemas.openxmlformats.org/drawingml/2006/main">
            <a:off x="8058150" y="3571875"/>
            <a:ext cx="76200" cy="76200"/>
          </a:xfrm>
          <a:prstGeom xmlns:a="http://schemas.openxmlformats.org/drawingml/2006/main" prst="ellipse">
            <a:avLst/>
          </a:prstGeom>
          <a:solidFill xmlns:a="http://schemas.openxmlformats.org/drawingml/2006/main">
            <a:srgbClr val="B47A24"/>
          </a:solidFill>
          <a:ln xmlns:a="http://schemas.openxmlformats.org/drawingml/2006/main" w="0">
            <a:solidFill>
              <a:srgbClr val="B47A24"/>
            </a:solidFill>
            <a:prstDash val="solid"/>
          </a:ln>
        </p:spPr>
      </p:sp>
      <p:sp>
        <p:nvSpPr>
          <p:cNvPr id="37" name="">
            <a:extLst xmlns:a="http://schemas.openxmlformats.org/drawingml/2006/main">
              <a:ext uri="{FF2B5EF4-FFF2-40B4-BE49-F238E27FC236}">
                <a16:creationId xmlns:a16="http://schemas.microsoft.com/office/drawing/2014/main" id="{47B5358A-AAB8-4704-82A3-1638980A81DF}"/>
              </a:ext>
            </a:extLst>
          </p:cNvPr>
          <p:cNvSpPr>
            <a:spLocks xmlns:a="http://schemas.openxmlformats.org/drawingml/2006/main" noGrp="1"/>
          </p:cNvSpPr>
          <p:nvPr/>
        </p:nvSpPr>
        <p:spPr>
          <a:xfrm xmlns:a="http://schemas.openxmlformats.org/drawingml/2006/main">
            <a:off x="8248650" y="34861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Integrate geospatial and approved content systems</a:t>
            </a:r>
          </a:p>
        </p:txBody>
      </p:sp>
      <p:sp>
        <p:nvSpPr>
          <p:cNvPr id="38" name="">
            <a:extLst xmlns:a="http://schemas.openxmlformats.org/drawingml/2006/main">
              <a:ext uri="{FF2B5EF4-FFF2-40B4-BE49-F238E27FC236}">
                <a16:creationId xmlns:a16="http://schemas.microsoft.com/office/drawing/2014/main" id="{A9D5C29D-D9A2-4FB0-B0EF-2E43088C66F6}"/>
              </a:ext>
            </a:extLst>
          </p:cNvPr>
          <p:cNvSpPr>
            <a:spLocks xmlns:a="http://schemas.openxmlformats.org/drawingml/2006/main" noGrp="1"/>
          </p:cNvSpPr>
          <p:nvPr/>
        </p:nvSpPr>
        <p:spPr>
          <a:xfrm xmlns:a="http://schemas.openxmlformats.org/drawingml/2006/main">
            <a:off x="8058150" y="4181475"/>
            <a:ext cx="76200" cy="76200"/>
          </a:xfrm>
          <a:prstGeom xmlns:a="http://schemas.openxmlformats.org/drawingml/2006/main" prst="ellipse">
            <a:avLst/>
          </a:prstGeom>
          <a:solidFill xmlns:a="http://schemas.openxmlformats.org/drawingml/2006/main">
            <a:srgbClr val="B47A24"/>
          </a:solidFill>
          <a:ln xmlns:a="http://schemas.openxmlformats.org/drawingml/2006/main" w="0">
            <a:solidFill>
              <a:srgbClr val="B47A24"/>
            </a:solidFill>
            <a:prstDash val="solid"/>
          </a:ln>
        </p:spPr>
      </p:sp>
      <p:sp>
        <p:nvSpPr>
          <p:cNvPr id="39" name="">
            <a:extLst xmlns:a="http://schemas.openxmlformats.org/drawingml/2006/main">
              <a:ext uri="{FF2B5EF4-FFF2-40B4-BE49-F238E27FC236}">
                <a16:creationId xmlns:a16="http://schemas.microsoft.com/office/drawing/2014/main" id="{9A916707-CDC6-4503-8C44-54FED0A52CD5}"/>
              </a:ext>
            </a:extLst>
          </p:cNvPr>
          <p:cNvSpPr>
            <a:spLocks xmlns:a="http://schemas.openxmlformats.org/drawingml/2006/main" noGrp="1"/>
          </p:cNvSpPr>
          <p:nvPr/>
        </p:nvSpPr>
        <p:spPr>
          <a:xfrm xmlns:a="http://schemas.openxmlformats.org/drawingml/2006/main">
            <a:off x="8248650" y="40957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Introduce specialist agents behind policy gates</a:t>
            </a:r>
          </a:p>
        </p:txBody>
      </p:sp>
      <p:sp>
        <p:nvSpPr>
          <p:cNvPr id="40" name="">
            <a:extLst xmlns:a="http://schemas.openxmlformats.org/drawingml/2006/main">
              <a:ext uri="{FF2B5EF4-FFF2-40B4-BE49-F238E27FC236}">
                <a16:creationId xmlns:a16="http://schemas.microsoft.com/office/drawing/2014/main" id="{62C32801-D7B9-4A9D-B0A0-F5BE086B92D9}"/>
              </a:ext>
            </a:extLst>
          </p:cNvPr>
          <p:cNvSpPr>
            <a:spLocks xmlns:a="http://schemas.openxmlformats.org/drawingml/2006/main" noGrp="1"/>
          </p:cNvSpPr>
          <p:nvPr/>
        </p:nvSpPr>
        <p:spPr>
          <a:xfrm xmlns:a="http://schemas.openxmlformats.org/drawingml/2006/main">
            <a:off x="8058150" y="4791075"/>
            <a:ext cx="76200" cy="76200"/>
          </a:xfrm>
          <a:prstGeom xmlns:a="http://schemas.openxmlformats.org/drawingml/2006/main" prst="ellipse">
            <a:avLst/>
          </a:prstGeom>
          <a:solidFill xmlns:a="http://schemas.openxmlformats.org/drawingml/2006/main">
            <a:srgbClr val="B47A24"/>
          </a:solidFill>
          <a:ln xmlns:a="http://schemas.openxmlformats.org/drawingml/2006/main" w="0">
            <a:solidFill>
              <a:srgbClr val="B47A24"/>
            </a:solidFill>
            <a:prstDash val="solid"/>
          </a:ln>
        </p:spPr>
      </p:sp>
      <p:sp>
        <p:nvSpPr>
          <p:cNvPr id="41" name="">
            <a:extLst xmlns:a="http://schemas.openxmlformats.org/drawingml/2006/main">
              <a:ext uri="{FF2B5EF4-FFF2-40B4-BE49-F238E27FC236}">
                <a16:creationId xmlns:a16="http://schemas.microsoft.com/office/drawing/2014/main" id="{6914B1A8-8C9B-43DC-B36D-55C3E15E2AF0}"/>
              </a:ext>
            </a:extLst>
          </p:cNvPr>
          <p:cNvSpPr>
            <a:spLocks xmlns:a="http://schemas.openxmlformats.org/drawingml/2006/main" noGrp="1"/>
          </p:cNvSpPr>
          <p:nvPr/>
        </p:nvSpPr>
        <p:spPr>
          <a:xfrm xmlns:a="http://schemas.openxmlformats.org/drawingml/2006/main">
            <a:off x="8248650" y="4705350"/>
            <a:ext cx="3048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125" b="0" i="0">
                <a:solidFill>
                  <a:srgbClr val="172534"/>
                </a:solidFill>
                <a:latin typeface="Nimbus Sans"/>
                <a:ea typeface="Nimbus Sans"/>
                <a:cs typeface="Nimbus Sans"/>
              </a:defRPr>
            </a:defPPr>
            <a:lvl1pPr algn="l">
              <a:defRPr sz="1125" b="0" i="0">
                <a:solidFill>
                  <a:srgbClr val="172534"/>
                </a:solidFill>
                <a:latin typeface="Nimbus Sans"/>
                <a:ea typeface="Nimbus Sans"/>
                <a:cs typeface="Nimbus Sans"/>
              </a:defRPr>
            </a:lvl1pPr>
            <a:lvl2pPr algn="l">
              <a:defRPr sz="1125" b="0" i="0">
                <a:solidFill>
                  <a:srgbClr val="172534"/>
                </a:solidFill>
                <a:latin typeface="Nimbus Sans"/>
                <a:ea typeface="Nimbus Sans"/>
                <a:cs typeface="Nimbus Sans"/>
              </a:defRPr>
            </a:lvl2pPr>
            <a:lvl3pPr algn="l">
              <a:defRPr sz="1125" b="0" i="0">
                <a:solidFill>
                  <a:srgbClr val="172534"/>
                </a:solidFill>
                <a:latin typeface="Nimbus Sans"/>
                <a:ea typeface="Nimbus Sans"/>
                <a:cs typeface="Nimbus Sans"/>
              </a:defRPr>
            </a:lvl3pPr>
            <a:lvl4pPr algn="l">
              <a:defRPr sz="1125" b="0" i="0">
                <a:solidFill>
                  <a:srgbClr val="172534"/>
                </a:solidFill>
                <a:latin typeface="Nimbus Sans"/>
                <a:ea typeface="Nimbus Sans"/>
                <a:cs typeface="Nimbus Sans"/>
              </a:defRPr>
            </a:lvl4pPr>
            <a:lvl5pPr algn="l">
              <a:defRPr sz="1125" b="0" i="0">
                <a:solidFill>
                  <a:srgbClr val="172534"/>
                </a:solidFill>
                <a:latin typeface="Nimbus Sans"/>
                <a:ea typeface="Nimbus Sans"/>
                <a:cs typeface="Nimbus Sans"/>
              </a:defRPr>
            </a:lvl5pPr>
            <a:lvl6pPr algn="l">
              <a:defRPr sz="1125" b="0" i="0">
                <a:solidFill>
                  <a:srgbClr val="172534"/>
                </a:solidFill>
                <a:latin typeface="Nimbus Sans"/>
                <a:ea typeface="Nimbus Sans"/>
                <a:cs typeface="Nimbus Sans"/>
              </a:defRPr>
            </a:lvl6pPr>
            <a:lvl7pPr algn="l">
              <a:defRPr sz="1125" b="0" i="0">
                <a:solidFill>
                  <a:srgbClr val="172534"/>
                </a:solidFill>
                <a:latin typeface="Nimbus Sans"/>
                <a:ea typeface="Nimbus Sans"/>
                <a:cs typeface="Nimbus Sans"/>
              </a:defRPr>
            </a:lvl7pPr>
            <a:lvl8pPr algn="l">
              <a:defRPr sz="1125" b="0" i="0">
                <a:solidFill>
                  <a:srgbClr val="172534"/>
                </a:solidFill>
                <a:latin typeface="Nimbus Sans"/>
                <a:ea typeface="Nimbus Sans"/>
                <a:cs typeface="Nimbus Sans"/>
              </a:defRPr>
            </a:lvl8pPr>
            <a:lvl9pPr algn="l">
              <a:defRPr sz="1125" b="0" i="0">
                <a:solidFill>
                  <a:srgbClr val="172534"/>
                </a:solidFill>
                <a:latin typeface="Nimbus Sans"/>
                <a:ea typeface="Nimbus Sans"/>
                <a:cs typeface="Nimbus Sans"/>
              </a:defRPr>
            </a:lvl9pPr>
          </a:lstStyle>
          <a:p xmlns:a="http://schemas.openxmlformats.org/drawingml/2006/main">
            <a:pPr algn="l">
              <a:defRPr sz="1125" b="0" i="0">
                <a:solidFill>
                  <a:srgbClr val="172534"/>
                </a:solidFill>
                <a:latin typeface="Nimbus Sans"/>
                <a:ea typeface="Nimbus Sans"/>
                <a:cs typeface="Nimbus Sans"/>
              </a:defRPr>
            </a:pPr>
            <a:r>
              <a:rPr sz="1125" b="0" i="0">
                <a:solidFill>
                  <a:srgbClr val="172534"/>
                </a:solidFill>
                <a:latin typeface="Nimbus Sans"/>
                <a:ea typeface="Nimbus Sans"/>
                <a:cs typeface="Nimbus Sans"/>
              </a:rPr>
              <a:t>Establish model monitoring and service objectives</a:t>
            </a:r>
          </a:p>
        </p:txBody>
      </p:sp>
      <p:sp>
        <p:nvSpPr>
          <p:cNvPr id="42" name="">
            <a:extLst xmlns:a="http://schemas.openxmlformats.org/drawingml/2006/main">
              <a:ext uri="{FF2B5EF4-FFF2-40B4-BE49-F238E27FC236}">
                <a16:creationId xmlns:a16="http://schemas.microsoft.com/office/drawing/2014/main" id="{9DF36CC6-7FD7-4991-A0EB-92DF8F05BB67}"/>
              </a:ext>
            </a:extLst>
          </p:cNvPr>
          <p:cNvSpPr>
            <a:spLocks xmlns:a="http://schemas.openxmlformats.org/drawingml/2006/main" noGrp="1"/>
          </p:cNvSpPr>
          <p:nvPr/>
        </p:nvSpPr>
        <p:spPr>
          <a:xfrm xmlns:a="http://schemas.openxmlformats.org/drawingml/2006/main">
            <a:off x="8058150" y="5448300"/>
            <a:ext cx="3238500" cy="685800"/>
          </a:xfrm>
          <a:prstGeom xmlns:a="http://schemas.openxmlformats.org/drawingml/2006/main" prst="roundRect">
            <a:avLst>
              <a:gd name="adj" fmla="val 8333"/>
            </a:avLst>
          </a:prstGeom>
          <a:solidFill xmlns:a="http://schemas.openxmlformats.org/drawingml/2006/main">
            <a:srgbClr val="F6EEDC"/>
          </a:solidFill>
          <a:ln xmlns:a="http://schemas.openxmlformats.org/drawingml/2006/main" w="9525">
            <a:solidFill>
              <a:srgbClr val="B47A24"/>
            </a:solidFill>
            <a:prstDash val="solid"/>
          </a:ln>
        </p:spPr>
      </p:sp>
      <p:sp>
        <p:nvSpPr>
          <p:cNvPr id="43" name="">
            <a:extLst xmlns:a="http://schemas.openxmlformats.org/drawingml/2006/main">
              <a:ext uri="{FF2B5EF4-FFF2-40B4-BE49-F238E27FC236}">
                <a16:creationId xmlns:a16="http://schemas.microsoft.com/office/drawing/2014/main" id="{FD151CD6-2E3F-4952-B530-09DF5F51D351}"/>
              </a:ext>
            </a:extLst>
          </p:cNvPr>
          <p:cNvSpPr>
            <a:spLocks xmlns:a="http://schemas.openxmlformats.org/drawingml/2006/main" noGrp="1"/>
          </p:cNvSpPr>
          <p:nvPr/>
        </p:nvSpPr>
        <p:spPr>
          <a:xfrm xmlns:a="http://schemas.openxmlformats.org/drawingml/2006/main">
            <a:off x="8210550" y="5619750"/>
            <a:ext cx="29337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050" b="1" i="0">
                <a:solidFill>
                  <a:srgbClr val="172534"/>
                </a:solidFill>
                <a:latin typeface="Nimbus Sans"/>
                <a:ea typeface="Nimbus Sans"/>
                <a:cs typeface="Nimbus Sans"/>
              </a:defRPr>
            </a:defPPr>
            <a:lvl1pPr algn="ctr">
              <a:defRPr sz="1050" b="1" i="0">
                <a:solidFill>
                  <a:srgbClr val="172534"/>
                </a:solidFill>
                <a:latin typeface="Nimbus Sans"/>
                <a:ea typeface="Nimbus Sans"/>
                <a:cs typeface="Nimbus Sans"/>
              </a:defRPr>
            </a:lvl1pPr>
            <a:lvl2pPr algn="ctr">
              <a:defRPr sz="1050" b="1" i="0">
                <a:solidFill>
                  <a:srgbClr val="172534"/>
                </a:solidFill>
                <a:latin typeface="Nimbus Sans"/>
                <a:ea typeface="Nimbus Sans"/>
                <a:cs typeface="Nimbus Sans"/>
              </a:defRPr>
            </a:lvl2pPr>
            <a:lvl3pPr algn="ctr">
              <a:defRPr sz="1050" b="1" i="0">
                <a:solidFill>
                  <a:srgbClr val="172534"/>
                </a:solidFill>
                <a:latin typeface="Nimbus Sans"/>
                <a:ea typeface="Nimbus Sans"/>
                <a:cs typeface="Nimbus Sans"/>
              </a:defRPr>
            </a:lvl3pPr>
            <a:lvl4pPr algn="ctr">
              <a:defRPr sz="1050" b="1" i="0">
                <a:solidFill>
                  <a:srgbClr val="172534"/>
                </a:solidFill>
                <a:latin typeface="Nimbus Sans"/>
                <a:ea typeface="Nimbus Sans"/>
                <a:cs typeface="Nimbus Sans"/>
              </a:defRPr>
            </a:lvl4pPr>
            <a:lvl5pPr algn="ctr">
              <a:defRPr sz="1050" b="1" i="0">
                <a:solidFill>
                  <a:srgbClr val="172534"/>
                </a:solidFill>
                <a:latin typeface="Nimbus Sans"/>
                <a:ea typeface="Nimbus Sans"/>
                <a:cs typeface="Nimbus Sans"/>
              </a:defRPr>
            </a:lvl5pPr>
            <a:lvl6pPr algn="ctr">
              <a:defRPr sz="1050" b="1" i="0">
                <a:solidFill>
                  <a:srgbClr val="172534"/>
                </a:solidFill>
                <a:latin typeface="Nimbus Sans"/>
                <a:ea typeface="Nimbus Sans"/>
                <a:cs typeface="Nimbus Sans"/>
              </a:defRPr>
            </a:lvl6pPr>
            <a:lvl7pPr algn="ctr">
              <a:defRPr sz="1050" b="1" i="0">
                <a:solidFill>
                  <a:srgbClr val="172534"/>
                </a:solidFill>
                <a:latin typeface="Nimbus Sans"/>
                <a:ea typeface="Nimbus Sans"/>
                <a:cs typeface="Nimbus Sans"/>
              </a:defRPr>
            </a:lvl7pPr>
            <a:lvl8pPr algn="ctr">
              <a:defRPr sz="1050" b="1" i="0">
                <a:solidFill>
                  <a:srgbClr val="172534"/>
                </a:solidFill>
                <a:latin typeface="Nimbus Sans"/>
                <a:ea typeface="Nimbus Sans"/>
                <a:cs typeface="Nimbus Sans"/>
              </a:defRPr>
            </a:lvl8pPr>
            <a:lvl9pPr algn="ctr">
              <a:defRPr sz="1050" b="1" i="0">
                <a:solidFill>
                  <a:srgbClr val="172534"/>
                </a:solidFill>
                <a:latin typeface="Nimbus Sans"/>
                <a:ea typeface="Nimbus Sans"/>
                <a:cs typeface="Nimbus Sans"/>
              </a:defRPr>
            </a:lvl9pPr>
          </a:lstStyle>
          <a:p xmlns:a="http://schemas.openxmlformats.org/drawingml/2006/main">
            <a:pPr algn="ctr">
              <a:defRPr sz="1050" b="1" i="0">
                <a:solidFill>
                  <a:srgbClr val="172534"/>
                </a:solidFill>
                <a:latin typeface="Nimbus Sans"/>
                <a:ea typeface="Nimbus Sans"/>
                <a:cs typeface="Nimbus Sans"/>
              </a:defRPr>
            </a:pPr>
            <a:r>
              <a:rPr sz="1050" b="1" i="0">
                <a:solidFill>
                  <a:srgbClr val="172534"/>
                </a:solidFill>
                <a:latin typeface="Nimbus Sans"/>
                <a:ea typeface="Nimbus Sans"/>
                <a:cs typeface="Nimbus Sans"/>
              </a:rPr>
              <a:t>Gate: enterprise controls support a broader rollout</a:t>
            </a:r>
          </a:p>
        </p:txBody>
      </p:sp>
      <p:sp>
        <p:nvSpPr>
          <p:cNvPr id="44" name="">
            <a:extLst xmlns:a="http://schemas.openxmlformats.org/drawingml/2006/main">
              <a:ext uri="{FF2B5EF4-FFF2-40B4-BE49-F238E27FC236}">
                <a16:creationId xmlns:a16="http://schemas.microsoft.com/office/drawing/2014/main" id="{6E6A49C5-1A93-4B2B-B769-DA4B3762DA30}"/>
              </a:ext>
            </a:extLst>
          </p:cNvPr>
          <p:cNvSpPr>
            <a:spLocks xmlns:a="http://schemas.openxmlformats.org/drawingml/2006/main" noGrp="1"/>
          </p:cNvSpPr>
          <p:nvPr/>
        </p:nvSpPr>
        <p:spPr>
          <a:xfrm xmlns:a="http://schemas.openxmlformats.org/drawingml/2006/main">
            <a:off x="552450" y="6457950"/>
            <a:ext cx="11087100" cy="0"/>
          </a:xfrm>
          <a:prstGeom xmlns:a="http://schemas.openxmlformats.org/drawingml/2006/main" prst="line">
            <a:avLst/>
          </a:prstGeom>
          <a:noFill xmlns:a="http://schemas.openxmlformats.org/drawingml/2006/main"/>
          <a:ln xmlns:a="http://schemas.openxmlformats.org/drawingml/2006/main" w="9525">
            <a:solidFill>
              <a:srgbClr val="E3E8EC"/>
            </a:solidFill>
            <a:prstDash val="solid"/>
          </a:ln>
        </p:spPr>
      </p:sp>
      <p:sp>
        <p:nvSpPr>
          <p:cNvPr id="45" name="">
            <a:extLst xmlns:a="http://schemas.openxmlformats.org/drawingml/2006/main">
              <a:ext uri="{FF2B5EF4-FFF2-40B4-BE49-F238E27FC236}">
                <a16:creationId xmlns:a16="http://schemas.microsoft.com/office/drawing/2014/main" id="{6B09712C-F15F-408D-A931-21CF659E658D}"/>
              </a:ext>
            </a:extLst>
          </p:cNvPr>
          <p:cNvSpPr>
            <a:spLocks xmlns:a="http://schemas.openxmlformats.org/drawingml/2006/main" noGrp="1"/>
          </p:cNvSpPr>
          <p:nvPr/>
        </p:nvSpPr>
        <p:spPr>
          <a:xfrm xmlns:a="http://schemas.openxmlformats.org/drawingml/2006/main">
            <a:off x="552450" y="6543675"/>
            <a:ext cx="24765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750" b="0" i="0">
                <a:solidFill>
                  <a:srgbClr val="5E6A76"/>
                </a:solidFill>
                <a:latin typeface="Nimbus Sans"/>
                <a:ea typeface="Nimbus Sans"/>
                <a:cs typeface="Nimbus Sans"/>
              </a:defRPr>
            </a:defPPr>
            <a:lvl1pPr algn="l">
              <a:defRPr sz="750" b="0" i="0">
                <a:solidFill>
                  <a:srgbClr val="5E6A76"/>
                </a:solidFill>
                <a:latin typeface="Nimbus Sans"/>
                <a:ea typeface="Nimbus Sans"/>
                <a:cs typeface="Nimbus Sans"/>
              </a:defRPr>
            </a:lvl1pPr>
            <a:lvl2pPr algn="l">
              <a:defRPr sz="750" b="0" i="0">
                <a:solidFill>
                  <a:srgbClr val="5E6A76"/>
                </a:solidFill>
                <a:latin typeface="Nimbus Sans"/>
                <a:ea typeface="Nimbus Sans"/>
                <a:cs typeface="Nimbus Sans"/>
              </a:defRPr>
            </a:lvl2pPr>
            <a:lvl3pPr algn="l">
              <a:defRPr sz="750" b="0" i="0">
                <a:solidFill>
                  <a:srgbClr val="5E6A76"/>
                </a:solidFill>
                <a:latin typeface="Nimbus Sans"/>
                <a:ea typeface="Nimbus Sans"/>
                <a:cs typeface="Nimbus Sans"/>
              </a:defRPr>
            </a:lvl3pPr>
            <a:lvl4pPr algn="l">
              <a:defRPr sz="750" b="0" i="0">
                <a:solidFill>
                  <a:srgbClr val="5E6A76"/>
                </a:solidFill>
                <a:latin typeface="Nimbus Sans"/>
                <a:ea typeface="Nimbus Sans"/>
                <a:cs typeface="Nimbus Sans"/>
              </a:defRPr>
            </a:lvl4pPr>
            <a:lvl5pPr algn="l">
              <a:defRPr sz="750" b="0" i="0">
                <a:solidFill>
                  <a:srgbClr val="5E6A76"/>
                </a:solidFill>
                <a:latin typeface="Nimbus Sans"/>
                <a:ea typeface="Nimbus Sans"/>
                <a:cs typeface="Nimbus Sans"/>
              </a:defRPr>
            </a:lvl5pPr>
            <a:lvl6pPr algn="l">
              <a:defRPr sz="750" b="0" i="0">
                <a:solidFill>
                  <a:srgbClr val="5E6A76"/>
                </a:solidFill>
                <a:latin typeface="Nimbus Sans"/>
                <a:ea typeface="Nimbus Sans"/>
                <a:cs typeface="Nimbus Sans"/>
              </a:defRPr>
            </a:lvl6pPr>
            <a:lvl7pPr algn="l">
              <a:defRPr sz="750" b="0" i="0">
                <a:solidFill>
                  <a:srgbClr val="5E6A76"/>
                </a:solidFill>
                <a:latin typeface="Nimbus Sans"/>
                <a:ea typeface="Nimbus Sans"/>
                <a:cs typeface="Nimbus Sans"/>
              </a:defRPr>
            </a:lvl7pPr>
            <a:lvl8pPr algn="l">
              <a:defRPr sz="750" b="0" i="0">
                <a:solidFill>
                  <a:srgbClr val="5E6A76"/>
                </a:solidFill>
                <a:latin typeface="Nimbus Sans"/>
                <a:ea typeface="Nimbus Sans"/>
                <a:cs typeface="Nimbus Sans"/>
              </a:defRPr>
            </a:lvl8pPr>
            <a:lvl9pPr algn="l">
              <a:defRPr sz="750" b="0" i="0">
                <a:solidFill>
                  <a:srgbClr val="5E6A76"/>
                </a:solidFill>
                <a:latin typeface="Nimbus Sans"/>
                <a:ea typeface="Nimbus Sans"/>
                <a:cs typeface="Nimbus Sans"/>
              </a:defRPr>
            </a:lvl9pPr>
          </a:lstStyle>
          <a:p xmlns:a="http://schemas.openxmlformats.org/drawingml/2006/main">
            <a:pPr algn="l">
              <a:defRPr sz="750" b="0" i="0">
                <a:solidFill>
                  <a:srgbClr val="5E6A76"/>
                </a:solidFill>
                <a:latin typeface="Nimbus Sans"/>
                <a:ea typeface="Nimbus Sans"/>
                <a:cs typeface="Nimbus Sans"/>
              </a:defRPr>
            </a:pPr>
            <a:r>
              <a:rPr sz="750" b="0" i="0">
                <a:solidFill>
                  <a:srgbClr val="5E6A76"/>
                </a:solidFill>
                <a:latin typeface="Nimbus Sans"/>
                <a:ea typeface="Nimbus Sans"/>
                <a:cs typeface="Nimbus Sans"/>
              </a:rPr>
              <a:t>Clinical Trial Intelligence</a:t>
            </a:r>
          </a:p>
        </p:txBody>
      </p:sp>
      <p:sp>
        <p:nvSpPr>
          <p:cNvPr id="46" name="">
            <a:extLst xmlns:a="http://schemas.openxmlformats.org/drawingml/2006/main">
              <a:ext uri="{FF2B5EF4-FFF2-40B4-BE49-F238E27FC236}">
                <a16:creationId xmlns:a16="http://schemas.microsoft.com/office/drawing/2014/main" id="{979D1815-7ED2-4AFD-A8C7-7F86986CB397}"/>
              </a:ext>
            </a:extLst>
          </p:cNvPr>
          <p:cNvSpPr>
            <a:spLocks xmlns:a="http://schemas.openxmlformats.org/drawingml/2006/main" noGrp="1"/>
          </p:cNvSpPr>
          <p:nvPr/>
        </p:nvSpPr>
        <p:spPr>
          <a:xfrm xmlns:a="http://schemas.openxmlformats.org/drawingml/2006/main">
            <a:off x="3333750" y="6543675"/>
            <a:ext cx="8305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675" b="0" i="0">
                <a:solidFill>
                  <a:srgbClr val="5E6A76"/>
                </a:solidFill>
                <a:latin typeface="Nimbus Sans"/>
                <a:ea typeface="Nimbus Sans"/>
                <a:cs typeface="Nimbus Sans"/>
              </a:defRPr>
            </a:defPPr>
            <a:lvl1pPr algn="r">
              <a:defRPr sz="675" b="0" i="0">
                <a:solidFill>
                  <a:srgbClr val="5E6A76"/>
                </a:solidFill>
                <a:latin typeface="Nimbus Sans"/>
                <a:ea typeface="Nimbus Sans"/>
                <a:cs typeface="Nimbus Sans"/>
              </a:defRPr>
            </a:lvl1pPr>
            <a:lvl2pPr algn="r">
              <a:defRPr sz="675" b="0" i="0">
                <a:solidFill>
                  <a:srgbClr val="5E6A76"/>
                </a:solidFill>
                <a:latin typeface="Nimbus Sans"/>
                <a:ea typeface="Nimbus Sans"/>
                <a:cs typeface="Nimbus Sans"/>
              </a:defRPr>
            </a:lvl2pPr>
            <a:lvl3pPr algn="r">
              <a:defRPr sz="675" b="0" i="0">
                <a:solidFill>
                  <a:srgbClr val="5E6A76"/>
                </a:solidFill>
                <a:latin typeface="Nimbus Sans"/>
                <a:ea typeface="Nimbus Sans"/>
                <a:cs typeface="Nimbus Sans"/>
              </a:defRPr>
            </a:lvl3pPr>
            <a:lvl4pPr algn="r">
              <a:defRPr sz="675" b="0" i="0">
                <a:solidFill>
                  <a:srgbClr val="5E6A76"/>
                </a:solidFill>
                <a:latin typeface="Nimbus Sans"/>
                <a:ea typeface="Nimbus Sans"/>
                <a:cs typeface="Nimbus Sans"/>
              </a:defRPr>
            </a:lvl4pPr>
            <a:lvl5pPr algn="r">
              <a:defRPr sz="675" b="0" i="0">
                <a:solidFill>
                  <a:srgbClr val="5E6A76"/>
                </a:solidFill>
                <a:latin typeface="Nimbus Sans"/>
                <a:ea typeface="Nimbus Sans"/>
                <a:cs typeface="Nimbus Sans"/>
              </a:defRPr>
            </a:lvl5pPr>
            <a:lvl6pPr algn="r">
              <a:defRPr sz="675" b="0" i="0">
                <a:solidFill>
                  <a:srgbClr val="5E6A76"/>
                </a:solidFill>
                <a:latin typeface="Nimbus Sans"/>
                <a:ea typeface="Nimbus Sans"/>
                <a:cs typeface="Nimbus Sans"/>
              </a:defRPr>
            </a:lvl6pPr>
            <a:lvl7pPr algn="r">
              <a:defRPr sz="675" b="0" i="0">
                <a:solidFill>
                  <a:srgbClr val="5E6A76"/>
                </a:solidFill>
                <a:latin typeface="Nimbus Sans"/>
                <a:ea typeface="Nimbus Sans"/>
                <a:cs typeface="Nimbus Sans"/>
              </a:defRPr>
            </a:lvl7pPr>
            <a:lvl8pPr algn="r">
              <a:defRPr sz="675" b="0" i="0">
                <a:solidFill>
                  <a:srgbClr val="5E6A76"/>
                </a:solidFill>
                <a:latin typeface="Nimbus Sans"/>
                <a:ea typeface="Nimbus Sans"/>
                <a:cs typeface="Nimbus Sans"/>
              </a:defRPr>
            </a:lvl8pPr>
            <a:lvl9pPr algn="r">
              <a:defRPr sz="675" b="0" i="0">
                <a:solidFill>
                  <a:srgbClr val="5E6A76"/>
                </a:solidFill>
                <a:latin typeface="Nimbus Sans"/>
                <a:ea typeface="Nimbus Sans"/>
                <a:cs typeface="Nimbus Sans"/>
              </a:defRPr>
            </a:lvl9pPr>
          </a:lstStyle>
          <a:p xmlns:a="http://schemas.openxmlformats.org/drawingml/2006/main">
            <a:pPr algn="r">
              <a:defRPr sz="675" b="0" i="0">
                <a:solidFill>
                  <a:srgbClr val="5E6A76"/>
                </a:solidFill>
                <a:latin typeface="Nimbus Sans"/>
                <a:ea typeface="Nimbus Sans"/>
                <a:cs typeface="Nimbus Sans"/>
              </a:defRPr>
            </a:pPr>
            <a:r>
              <a:rPr sz="675" b="0" i="0">
                <a:solidFill>
                  <a:srgbClr val="5E6A76"/>
                </a:solidFill>
                <a:latin typeface="Nimbus Sans"/>
                <a:ea typeface="Nimbus Sans"/>
                <a:cs typeface="Nimbus Sans"/>
              </a:rPr>
              <a:t>Roadmap is conditional. Each phase requires evidence before additional investment</a:t>
            </a:r>
          </a:p>
        </p:txBody>
      </p:sp>
    </p:spTree>
    <p:extLst>
      <p:ext uri="{BB962C8B-B14F-4D97-AF65-F5344CB8AC3E}">
        <p14:creationId xmlns:p14="http://schemas.microsoft.com/office/powerpoint/2010/main" val="11068842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2026-10-29T04:42:29.6570000Z</dcterms:created>
  <dcterms:modified xsi:type="dcterms:W3CDTF">2026-10-29T04:42:29.6570000Z</dcterms:modified>
</coreProperties>
</file>